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 id="2147483687" r:id="rId6"/>
    <p:sldMasterId id="2147483700" r:id="rId7"/>
    <p:sldMasterId id="2147483713" r:id="rId8"/>
    <p:sldMasterId id="2147483727" r:id="rId9"/>
  </p:sldMasterIdLst>
  <p:notesMasterIdLst>
    <p:notesMasterId r:id="rId20"/>
  </p:notesMasterIdLst>
  <p:sldIdLst>
    <p:sldId id="256" r:id="rId10"/>
    <p:sldId id="978" r:id="rId11"/>
    <p:sldId id="259" r:id="rId12"/>
    <p:sldId id="1001" r:id="rId13"/>
    <p:sldId id="996" r:id="rId14"/>
    <p:sldId id="998" r:id="rId15"/>
    <p:sldId id="1003" r:id="rId16"/>
    <p:sldId id="1002" r:id="rId17"/>
    <p:sldId id="1004" r:id="rId18"/>
    <p:sldId id="1005" r:id="rId19"/>
  </p:sldIdLst>
  <p:sldSz cx="9144000" cy="6858000" type="screen4x3"/>
  <p:notesSz cx="6858000" cy="9144000"/>
  <p:defaultTextStyle>
    <a:defPPr rtl="0">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5B7B6A-7A5C-9D80-F365-2F54AE822315}" name="SNEDEKER, EILEEN" initials="SE" userId="S::eileen.snedeker@eversource.com::d91d54d8-8295-4df3-adef-8031b039e1f1" providerId="AD"/>
  <p188:author id="{36F7D5B9-7A81-A553-3134-50CD41E3C308}" name="Lanham, Todd" initials="LT" userId="S::todd.lanham@eversource.com::86d511f4-f354-4b71-9dec-a410e1174a6d" providerId="AD"/>
  <p188:author id="{EC5C69BA-CF36-7089-331F-1CEBE62A0E0B}" name="Boericke, Meredith L" initials="BML" userId="S::meredith.boericke@eversource.com::6432d25c-6b0d-4878-b13a-e899de87a96b" providerId="AD"/>
  <p188:author id="{66B145EE-D726-8BD1-F8FF-7E6CB7128E2D}" name="mwatkins" initials="mw" userId="S::mwatkins_watkinsstrategies.com#ext#@eversourceenergy.onmicrosoft.com::3b04be0c-ee57-4aa4-a302-55399a5c6b94" providerId="AD"/>
  <p188:author id="{7E789FF4-7312-71A5-F3C0-0E7C055A1B78}" name="Watkins, Matthew" initials="WM" userId="S::matthew.watkins@eversource.com::15a06895-d934-4edc-bec4-a2a70c89a98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99"/>
    <a:srgbClr val="FF787C"/>
    <a:srgbClr val="FF9300"/>
    <a:srgbClr val="9437FF"/>
    <a:srgbClr val="D883FF"/>
    <a:srgbClr val="FF40FF"/>
    <a:srgbClr val="CBCFCE"/>
    <a:srgbClr val="B8B3A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2F13F6-437B-F079-1D34-EA5D1678A649}" v="5" dt="2023-09-26T20:24:57.660"/>
    <p1510:client id="{33011F22-FBD5-F89D-E037-91E538E16D17}" v="2" dt="2023-09-26T19:57:14.815"/>
    <p1510:client id="{8744A58A-D733-F17B-36B1-FDB31E2B3794}" v="9" dt="2023-09-26T20:27:12.861"/>
    <p1510:client id="{A1F43775-CD17-3B2A-EC0C-5BD2F46F7B66}" v="58" dt="2023-09-26T00:45:45.411"/>
    <p1510:client id="{A631C1A9-A318-73F7-DC32-9E8966650FA3}" v="58" dt="2023-09-26T18:53:27.482"/>
    <p1510:client id="{D9D0FC6D-ED22-8421-1A96-BD33B33B4EF4}" v="4" dt="2023-09-25T20:44:01.1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p:restoredTop sz="94698"/>
  </p:normalViewPr>
  <p:slideViewPr>
    <p:cSldViewPr snapToGrid="0">
      <p:cViewPr varScale="1">
        <p:scale>
          <a:sx n="138" d="100"/>
          <a:sy n="138" d="100"/>
        </p:scale>
        <p:origin x="184" y="1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5B1F500-895A-4C51-ADD0-2694B7CCF042}" type="datetimeFigureOut">
              <a:rPr lang="en-US" smtClean="0"/>
              <a:t>10/2/23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F13C53E-8988-459D-A8EE-126C328232D3}" type="slidenum">
              <a:rPr lang="en-US" smtClean="0"/>
              <a:t>‹#›</a:t>
            </a:fld>
            <a:endParaRPr lang="en-US"/>
          </a:p>
        </p:txBody>
      </p:sp>
    </p:spTree>
    <p:extLst>
      <p:ext uri="{BB962C8B-B14F-4D97-AF65-F5344CB8AC3E}">
        <p14:creationId xmlns:p14="http://schemas.microsoft.com/office/powerpoint/2010/main" val="1980072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5"/>
          </p:nvPr>
        </p:nvSpPr>
        <p:spPr/>
        <p:txBody>
          <a:bodyPr rtlCol="0"/>
          <a:lstStyle/>
          <a:p>
            <a:pPr rtl="0"/>
            <a:fld id="{9BDBD84A-B3C2-46BC-8B7D-9456B1C6E2B8}" type="slidenum">
              <a:rPr lang="en-GB" smtClean="0"/>
              <a:t>2</a:t>
            </a:fld>
            <a:endParaRPr lang="en-GB"/>
          </a:p>
        </p:txBody>
      </p:sp>
    </p:spTree>
    <p:extLst>
      <p:ext uri="{BB962C8B-B14F-4D97-AF65-F5344CB8AC3E}">
        <p14:creationId xmlns:p14="http://schemas.microsoft.com/office/powerpoint/2010/main" val="1004170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Grp="1" noRot="1" noChangeAspect="1" noTextEdit="1"/>
          </p:cNvSpPr>
          <p:nvPr>
            <p:ph type="sldImg"/>
          </p:nvPr>
        </p:nvSpPr>
        <p:spPr bwMode="auto">
          <a:xfrm>
            <a:off x="1179513" y="87313"/>
            <a:ext cx="3933825" cy="29511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Rectangle 6"/>
          <p:cNvSpPr>
            <a:spLocks noGrp="1"/>
          </p:cNvSpPr>
          <p:nvPr>
            <p:ph type="body" idx="1"/>
          </p:nvPr>
        </p:nvSpPr>
        <p:spPr/>
        <p:txBody>
          <a:bodyPr rtlCol="0"/>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p:txBody>
      </p:sp>
    </p:spTree>
    <p:extLst>
      <p:ext uri="{BB962C8B-B14F-4D97-AF65-F5344CB8AC3E}">
        <p14:creationId xmlns:p14="http://schemas.microsoft.com/office/powerpoint/2010/main" val="4029404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rtlCol="0"/>
          <a:lstStyle/>
          <a:p>
            <a:pPr rtl="0"/>
            <a:endParaRPr lang="en-US"/>
          </a:p>
        </p:txBody>
      </p:sp>
      <p:sp>
        <p:nvSpPr>
          <p:cNvPr id="4" name="Slide Number Placeholder 3"/>
          <p:cNvSpPr>
            <a:spLocks noGrp="1"/>
          </p:cNvSpPr>
          <p:nvPr>
            <p:ph type="sldNum" sz="quarter" idx="5"/>
          </p:nvPr>
        </p:nvSpPr>
        <p:spPr/>
        <p:txBody>
          <a:bodyPr rtlCol="0"/>
          <a:lstStyle/>
          <a:p>
            <a:pPr rtl="0"/>
            <a:fld id="{9BDBD84A-B3C2-46BC-8B7D-9456B1C6E2B8}" type="slidenum">
              <a:rPr lang="en-GB" smtClean="0"/>
              <a:t>10</a:t>
            </a:fld>
            <a:endParaRPr lang="en-GB"/>
          </a:p>
        </p:txBody>
      </p:sp>
    </p:spTree>
    <p:extLst>
      <p:ext uri="{BB962C8B-B14F-4D97-AF65-F5344CB8AC3E}">
        <p14:creationId xmlns:p14="http://schemas.microsoft.com/office/powerpoint/2010/main" val="1154655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p:nvSpPr>
        <p:spPr bwMode="auto">
          <a:xfrm>
            <a:off x="7200900" y="76200"/>
            <a:ext cx="1752600" cy="762000"/>
          </a:xfrm>
          <a:prstGeom prst="rect">
            <a:avLst/>
          </a:prstGeom>
          <a:solidFill>
            <a:srgbClr val="00AE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575" tIns="37788" rIns="75575" bIns="37788" rtlCol="0" anchor="ctr"/>
          <a:lstStyle/>
          <a:p>
            <a:pPr rtl="0"/>
            <a:endParaRPr lang="en-US" sz="965"/>
          </a:p>
        </p:txBody>
      </p:sp>
      <p:sp>
        <p:nvSpPr>
          <p:cNvPr id="5" name="Rectangle 13"/>
          <p:cNvSpPr>
            <a:spLocks noChangeArrowheads="1"/>
          </p:cNvSpPr>
          <p:nvPr/>
        </p:nvSpPr>
        <p:spPr bwMode="auto">
          <a:xfrm>
            <a:off x="381000" y="76200"/>
            <a:ext cx="6705600" cy="152400"/>
          </a:xfrm>
          <a:prstGeom prst="rect">
            <a:avLst/>
          </a:prstGeom>
          <a:solidFill>
            <a:srgbClr val="00B1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5575" tIns="37788" rIns="75575" bIns="37788" rtlCol="0" anchor="ctr"/>
          <a:lstStyle/>
          <a:p>
            <a:pPr algn="ctr" rtl="0"/>
            <a:endParaRPr lang="en-US" sz="965">
              <a:solidFill>
                <a:srgbClr val="FFFFFF"/>
              </a:solidFill>
              <a:latin typeface="Franklin Gothic Book" pitchFamily="34" charset="0"/>
            </a:endParaRPr>
          </a:p>
        </p:txBody>
      </p:sp>
      <p:sp>
        <p:nvSpPr>
          <p:cNvPr id="6" name="Rectangle 14"/>
          <p:cNvSpPr>
            <a:spLocks noChangeArrowheads="1"/>
          </p:cNvSpPr>
          <p:nvPr/>
        </p:nvSpPr>
        <p:spPr bwMode="auto">
          <a:xfrm>
            <a:off x="2438400" y="6553200"/>
            <a:ext cx="6477000" cy="228600"/>
          </a:xfrm>
          <a:prstGeom prst="rect">
            <a:avLst/>
          </a:prstGeom>
          <a:solidFill>
            <a:srgbClr val="00B1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5575" tIns="37788" rIns="75575" bIns="37788" rtlCol="0" anchor="ctr"/>
          <a:lstStyle/>
          <a:p>
            <a:pPr algn="ctr" rtl="0"/>
            <a:endParaRPr lang="en-US" sz="965">
              <a:solidFill>
                <a:srgbClr val="FFFFFF"/>
              </a:solidFill>
              <a:latin typeface="Franklin Gothic Book" pitchFamily="34" charset="0"/>
            </a:endParaRPr>
          </a:p>
        </p:txBody>
      </p:sp>
      <p:sp>
        <p:nvSpPr>
          <p:cNvPr id="7" name="Rectangle 15"/>
          <p:cNvSpPr>
            <a:spLocks noChangeArrowheads="1"/>
          </p:cNvSpPr>
          <p:nvPr/>
        </p:nvSpPr>
        <p:spPr bwMode="auto">
          <a:xfrm>
            <a:off x="381000" y="6553200"/>
            <a:ext cx="1905000" cy="2286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5575" tIns="37788" rIns="75575" bIns="37788" rtlCol="0" anchor="ctr"/>
          <a:lstStyle/>
          <a:p>
            <a:pPr algn="ctr" rtl="0"/>
            <a:endParaRPr lang="en-US" sz="965">
              <a:solidFill>
                <a:srgbClr val="FFFFFF"/>
              </a:solidFill>
              <a:latin typeface="Franklin Gothic Book" pitchFamily="34" charset="0"/>
            </a:endParaRPr>
          </a:p>
        </p:txBody>
      </p:sp>
      <p:sp>
        <p:nvSpPr>
          <p:cNvPr id="8" name="TextBox 4"/>
          <p:cNvSpPr txBox="1">
            <a:spLocks noChangeArrowheads="1"/>
          </p:cNvSpPr>
          <p:nvPr/>
        </p:nvSpPr>
        <p:spPr bwMode="auto">
          <a:xfrm>
            <a:off x="457200" y="6515101"/>
            <a:ext cx="1828800" cy="216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575" tIns="37788" rIns="75575" bIns="37788" rtlCol="0">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rtl="0" eaLnBrk="1" hangingPunct="1">
              <a:defRPr/>
            </a:pPr>
            <a:r>
              <a:rPr lang="ht" sz="911">
                <a:solidFill>
                  <a:schemeClr val="bg1"/>
                </a:solidFill>
              </a:rPr>
              <a:t>Safety First and Always</a:t>
            </a:r>
          </a:p>
        </p:txBody>
      </p:sp>
      <p:pic>
        <p:nvPicPr>
          <p:cNvPr id="9" name="Picture 15" descr="slide_Eversource_energy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0126" y="292100"/>
            <a:ext cx="14605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9"/>
          <p:cNvSpPr>
            <a:spLocks noGrp="1" noChangeArrowheads="1"/>
          </p:cNvSpPr>
          <p:nvPr>
            <p:ph type="title"/>
          </p:nvPr>
        </p:nvSpPr>
        <p:spPr>
          <a:xfrm>
            <a:off x="685800" y="1371602"/>
            <a:ext cx="7772400" cy="1470025"/>
          </a:xfrm>
          <a:extLst>
            <a:ext uri="{FAA26D3D-D897-4be2-8F04-BA451C77F1D7}"/>
          </a:extLst>
        </p:spPr>
        <p:txBody>
          <a:bodyPr rtlCol="0"/>
          <a:lstStyle>
            <a:lvl1pPr algn="ctr">
              <a:defRPr sz="3322" smtClean="0"/>
            </a:lvl1pPr>
          </a:lstStyle>
          <a:p>
            <a:pPr lvl="0" rtl="0"/>
            <a:r>
              <a:rPr lang="ht" noProof="0"/>
              <a:t>Click to edit Master title style</a:t>
            </a:r>
          </a:p>
        </p:txBody>
      </p:sp>
      <p:sp>
        <p:nvSpPr>
          <p:cNvPr id="1029" name="Rectangle 11"/>
          <p:cNvSpPr>
            <a:spLocks noGrp="1" noChangeArrowheads="1"/>
          </p:cNvSpPr>
          <p:nvPr>
            <p:ph type="body" idx="1"/>
          </p:nvPr>
        </p:nvSpPr>
        <p:spPr>
          <a:xfrm>
            <a:off x="1371600" y="3886200"/>
            <a:ext cx="6400800" cy="1752600"/>
          </a:xfrm>
          <a:extLst>
            <a:ext uri="{FAA26D3D-D897-4be2-8F04-BA451C77F1D7}"/>
          </a:extLst>
        </p:spPr>
        <p:txBody>
          <a:bodyPr rtlCol="0"/>
          <a:lstStyle>
            <a:lvl1pPr marL="0" indent="0" algn="ctr">
              <a:buFont typeface="Wingdings" pitchFamily="2" charset="2"/>
              <a:buNone/>
              <a:defRPr sz="1982" smtClean="0"/>
            </a:lvl1pPr>
          </a:lstStyle>
          <a:p>
            <a:pPr lvl="0" rtl="0"/>
            <a:r>
              <a:rPr lang="ht" noProof="0"/>
              <a:t>Click to edit Master text styles</a:t>
            </a:r>
          </a:p>
        </p:txBody>
      </p:sp>
      <p:sp>
        <p:nvSpPr>
          <p:cNvPr id="10" name="Rectangle 6"/>
          <p:cNvSpPr>
            <a:spLocks noGrp="1" noChangeArrowheads="1"/>
          </p:cNvSpPr>
          <p:nvPr>
            <p:ph type="sldNum" sz="quarter" idx="10"/>
          </p:nvPr>
        </p:nvSpPr>
        <p:spPr/>
        <p:txBody>
          <a:bodyPr rtlCol="0"/>
          <a:lstStyle>
            <a:lvl1pPr>
              <a:defRPr/>
            </a:lvl1pPr>
          </a:lstStyle>
          <a:p>
            <a:pPr rtl="0"/>
            <a:fld id="{2585BEF8-99E4-4BFE-9971-B3C0E1B5E8FC}" type="slidenum">
              <a:rPr lang="en-US" smtClean="0"/>
              <a:t>‹#›</a:t>
            </a:fld>
            <a:endParaRPr lang="en-US"/>
          </a:p>
        </p:txBody>
      </p:sp>
    </p:spTree>
    <p:extLst>
      <p:ext uri="{BB962C8B-B14F-4D97-AF65-F5344CB8AC3E}">
        <p14:creationId xmlns:p14="http://schemas.microsoft.com/office/powerpoint/2010/main" val="121599471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ht"/>
              <a:t>Click to edit Master title style</a:t>
            </a:r>
          </a:p>
        </p:txBody>
      </p:sp>
      <p:sp>
        <p:nvSpPr>
          <p:cNvPr id="3" name="Vertical Text Placeholder 2"/>
          <p:cNvSpPr>
            <a:spLocks noGrp="1"/>
          </p:cNvSpPr>
          <p:nvPr>
            <p:ph type="body" orient="vert" idx="1"/>
          </p:nvPr>
        </p:nvSpPr>
        <p:spPr/>
        <p:txBody>
          <a:bodyPr vert="eaVert" rtlCol="0"/>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4" name="Rectangle 6"/>
          <p:cNvSpPr>
            <a:spLocks noGrp="1" noChangeArrowheads="1"/>
          </p:cNvSpPr>
          <p:nvPr>
            <p:ph type="sldNum" sz="quarter" idx="10"/>
          </p:nvPr>
        </p:nvSpPr>
        <p:spPr>
          <a:ln/>
        </p:spPr>
        <p:txBody>
          <a:bodyPr rtlCol="0"/>
          <a:lstStyle>
            <a:lvl1pPr>
              <a:defRPr/>
            </a:lvl1pPr>
          </a:lstStyle>
          <a:p>
            <a:pPr rtl="0"/>
            <a:fld id="{2585BEF8-99E4-4BFE-9971-B3C0E1B5E8FC}" type="slidenum">
              <a:rPr lang="en-US" smtClean="0"/>
              <a:t>‹#›</a:t>
            </a:fld>
            <a:endParaRPr lang="en-US"/>
          </a:p>
        </p:txBody>
      </p:sp>
    </p:spTree>
    <p:extLst>
      <p:ext uri="{BB962C8B-B14F-4D97-AF65-F5344CB8AC3E}">
        <p14:creationId xmlns:p14="http://schemas.microsoft.com/office/powerpoint/2010/main" val="408863567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228600"/>
            <a:ext cx="2076450" cy="5715000"/>
          </a:xfrm>
        </p:spPr>
        <p:txBody>
          <a:bodyPr vert="eaVert" rtlCol="0"/>
          <a:lstStyle/>
          <a:p>
            <a:pPr rtl="0"/>
            <a:r>
              <a:rPr lang="ht"/>
              <a:t>Click to edit Master title style</a:t>
            </a:r>
          </a:p>
        </p:txBody>
      </p:sp>
      <p:sp>
        <p:nvSpPr>
          <p:cNvPr id="3" name="Vertical Text Placeholder 2"/>
          <p:cNvSpPr>
            <a:spLocks noGrp="1"/>
          </p:cNvSpPr>
          <p:nvPr>
            <p:ph type="body" orient="vert" idx="1"/>
          </p:nvPr>
        </p:nvSpPr>
        <p:spPr>
          <a:xfrm>
            <a:off x="304800" y="228600"/>
            <a:ext cx="6076950" cy="5715000"/>
          </a:xfrm>
        </p:spPr>
        <p:txBody>
          <a:bodyPr vert="eaVert" rtlCol="0"/>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4" name="Rectangle 6"/>
          <p:cNvSpPr>
            <a:spLocks noGrp="1" noChangeArrowheads="1"/>
          </p:cNvSpPr>
          <p:nvPr>
            <p:ph type="sldNum" sz="quarter" idx="10"/>
          </p:nvPr>
        </p:nvSpPr>
        <p:spPr>
          <a:ln/>
        </p:spPr>
        <p:txBody>
          <a:bodyPr rtlCol="0"/>
          <a:lstStyle>
            <a:lvl1pPr>
              <a:defRPr/>
            </a:lvl1pPr>
          </a:lstStyle>
          <a:p>
            <a:pPr rtl="0"/>
            <a:fld id="{2585BEF8-99E4-4BFE-9971-B3C0E1B5E8FC}" type="slidenum">
              <a:rPr lang="en-US" smtClean="0"/>
              <a:t>‹#›</a:t>
            </a:fld>
            <a:endParaRPr lang="en-US"/>
          </a:p>
        </p:txBody>
      </p:sp>
    </p:spTree>
    <p:extLst>
      <p:ext uri="{BB962C8B-B14F-4D97-AF65-F5344CB8AC3E}">
        <p14:creationId xmlns:p14="http://schemas.microsoft.com/office/powerpoint/2010/main" val="54535116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629400" cy="609600"/>
          </a:xfrm>
        </p:spPr>
        <p:txBody>
          <a:bodyPr rtlCol="0"/>
          <a:lstStyle/>
          <a:p>
            <a:pPr rtl="0"/>
            <a:r>
              <a:rPr lang="ht"/>
              <a:t>Click to edit Master title style</a:t>
            </a:r>
          </a:p>
        </p:txBody>
      </p:sp>
      <p:sp>
        <p:nvSpPr>
          <p:cNvPr id="3" name="Table Placeholder 2"/>
          <p:cNvSpPr>
            <a:spLocks noGrp="1"/>
          </p:cNvSpPr>
          <p:nvPr>
            <p:ph type="tbl" idx="1"/>
          </p:nvPr>
        </p:nvSpPr>
        <p:spPr>
          <a:xfrm>
            <a:off x="609600" y="1219200"/>
            <a:ext cx="8001000" cy="4724400"/>
          </a:xfrm>
        </p:spPr>
        <p:txBody>
          <a:bodyPr rtlCol="0"/>
          <a:lstStyle/>
          <a:p>
            <a:pPr lvl="0" rtl="0"/>
            <a:r>
              <a:rPr lang="ht" noProof="0"/>
              <a:t>Click icon to add table</a:t>
            </a:r>
          </a:p>
        </p:txBody>
      </p:sp>
      <p:sp>
        <p:nvSpPr>
          <p:cNvPr id="4" name="Rectangle 6"/>
          <p:cNvSpPr>
            <a:spLocks noGrp="1" noChangeArrowheads="1"/>
          </p:cNvSpPr>
          <p:nvPr>
            <p:ph type="sldNum" sz="quarter" idx="10"/>
          </p:nvPr>
        </p:nvSpPr>
        <p:spPr>
          <a:ln/>
        </p:spPr>
        <p:txBody>
          <a:bodyPr rtlCol="0"/>
          <a:lstStyle>
            <a:lvl1pPr>
              <a:defRPr/>
            </a:lvl1pPr>
          </a:lstStyle>
          <a:p>
            <a:pPr rtl="0"/>
            <a:fld id="{2585BEF8-99E4-4BFE-9971-B3C0E1B5E8FC}" type="slidenum">
              <a:rPr lang="en-US" smtClean="0"/>
              <a:t>‹#›</a:t>
            </a:fld>
            <a:endParaRPr lang="en-US"/>
          </a:p>
        </p:txBody>
      </p:sp>
    </p:spTree>
    <p:extLst>
      <p:ext uri="{BB962C8B-B14F-4D97-AF65-F5344CB8AC3E}">
        <p14:creationId xmlns:p14="http://schemas.microsoft.com/office/powerpoint/2010/main" val="90499319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629400" cy="609600"/>
          </a:xfrm>
        </p:spPr>
        <p:txBody>
          <a:bodyPr rtlCol="0"/>
          <a:lstStyle/>
          <a:p>
            <a:pPr rtl="0"/>
            <a:r>
              <a:rPr lang="ht"/>
              <a:t>Click to edit Master title style</a:t>
            </a:r>
          </a:p>
        </p:txBody>
      </p:sp>
      <p:sp>
        <p:nvSpPr>
          <p:cNvPr id="3" name="Content Placeholder 2"/>
          <p:cNvSpPr>
            <a:spLocks noGrp="1"/>
          </p:cNvSpPr>
          <p:nvPr>
            <p:ph sz="quarter" idx="1"/>
          </p:nvPr>
        </p:nvSpPr>
        <p:spPr>
          <a:xfrm>
            <a:off x="609600" y="1219200"/>
            <a:ext cx="3924300" cy="2286000"/>
          </a:xfrm>
        </p:spPr>
        <p:txBody>
          <a:bodyPr rtlCol="0"/>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4" name="Content Placeholder 3"/>
          <p:cNvSpPr>
            <a:spLocks noGrp="1"/>
          </p:cNvSpPr>
          <p:nvPr>
            <p:ph sz="quarter" idx="2"/>
          </p:nvPr>
        </p:nvSpPr>
        <p:spPr>
          <a:xfrm>
            <a:off x="609600" y="3657600"/>
            <a:ext cx="3924300" cy="2286000"/>
          </a:xfrm>
        </p:spPr>
        <p:txBody>
          <a:bodyPr rtlCol="0"/>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5" name="Text Placeholder 4"/>
          <p:cNvSpPr>
            <a:spLocks noGrp="1"/>
          </p:cNvSpPr>
          <p:nvPr>
            <p:ph type="body" sz="half" idx="3"/>
          </p:nvPr>
        </p:nvSpPr>
        <p:spPr>
          <a:xfrm>
            <a:off x="4686300" y="1219200"/>
            <a:ext cx="3924300" cy="4724400"/>
          </a:xfrm>
        </p:spPr>
        <p:txBody>
          <a:bodyPr rtlCol="0"/>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6" name="Rectangle 6"/>
          <p:cNvSpPr>
            <a:spLocks noGrp="1" noChangeArrowheads="1"/>
          </p:cNvSpPr>
          <p:nvPr>
            <p:ph type="sldNum" sz="quarter" idx="10"/>
          </p:nvPr>
        </p:nvSpPr>
        <p:spPr>
          <a:ln/>
        </p:spPr>
        <p:txBody>
          <a:bodyPr rtlCol="0"/>
          <a:lstStyle>
            <a:lvl1pPr>
              <a:defRPr/>
            </a:lvl1pPr>
          </a:lstStyle>
          <a:p>
            <a:pPr rtl="0"/>
            <a:fld id="{2585BEF8-99E4-4BFE-9971-B3C0E1B5E8FC}" type="slidenum">
              <a:rPr lang="en-US" smtClean="0"/>
              <a:t>‹#›</a:t>
            </a:fld>
            <a:endParaRPr lang="en-US"/>
          </a:p>
        </p:txBody>
      </p:sp>
    </p:spTree>
    <p:extLst>
      <p:ext uri="{BB962C8B-B14F-4D97-AF65-F5344CB8AC3E}">
        <p14:creationId xmlns:p14="http://schemas.microsoft.com/office/powerpoint/2010/main" val="63329274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0" descr="slide title eversource green circle ar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88" y="2"/>
            <a:ext cx="9144001"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31"/>
          <p:cNvSpPr>
            <a:spLocks noChangeShapeType="1"/>
          </p:cNvSpPr>
          <p:nvPr/>
        </p:nvSpPr>
        <p:spPr bwMode="auto">
          <a:xfrm flipH="1">
            <a:off x="0" y="2157413"/>
            <a:ext cx="9144000" cy="0"/>
          </a:xfrm>
          <a:prstGeom prst="line">
            <a:avLst/>
          </a:prstGeom>
          <a:noFill/>
          <a:ln w="38100">
            <a:solidFill>
              <a:srgbClr val="00AEEF"/>
            </a:solidFill>
            <a:round/>
            <a:headEnd/>
            <a:tailEnd/>
          </a:ln>
          <a:extLst>
            <a:ext uri="{909E8E84-426E-40DD-AFC4-6F175D3DCCD1}">
              <a14:hiddenFill xmlns:a14="http://schemas.microsoft.com/office/drawing/2010/main">
                <a:noFill/>
              </a14:hiddenFill>
            </a:ext>
          </a:extLst>
        </p:spPr>
        <p:txBody>
          <a:bodyPr rtlCol="0">
            <a:spAutoFit/>
          </a:bodyPr>
          <a:lstStyle/>
          <a:p>
            <a:pPr rtl="0"/>
            <a:endParaRPr lang="en-US" sz="1350"/>
          </a:p>
        </p:txBody>
      </p:sp>
      <p:pic>
        <p:nvPicPr>
          <p:cNvPr id="6" name="Picture 32" descr="slide_Eversource_energy_white"/>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6502400" y="908050"/>
            <a:ext cx="2438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3"/>
          <p:cNvSpPr>
            <a:spLocks noChangeArrowheads="1"/>
          </p:cNvSpPr>
          <p:nvPr/>
        </p:nvSpPr>
        <p:spPr bwMode="auto">
          <a:xfrm>
            <a:off x="6708776" y="64272"/>
            <a:ext cx="2435225" cy="300082"/>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0" anchor="ctr">
            <a:spAutoFit/>
          </a:bodyPr>
          <a:lstStyle/>
          <a:p>
            <a:pPr rtl="0"/>
            <a:endParaRPr lang="en-US" sz="1350"/>
          </a:p>
        </p:txBody>
      </p:sp>
      <p:sp>
        <p:nvSpPr>
          <p:cNvPr id="8" name="Line 34"/>
          <p:cNvSpPr>
            <a:spLocks noChangeShapeType="1"/>
          </p:cNvSpPr>
          <p:nvPr/>
        </p:nvSpPr>
        <p:spPr bwMode="auto">
          <a:xfrm flipH="1">
            <a:off x="328614" y="138113"/>
            <a:ext cx="8815387" cy="0"/>
          </a:xfrm>
          <a:prstGeom prst="line">
            <a:avLst/>
          </a:prstGeom>
          <a:noFill/>
          <a:ln w="15875">
            <a:solidFill>
              <a:srgbClr val="00AEEF"/>
            </a:solidFill>
            <a:round/>
            <a:headEnd/>
            <a:tailEnd/>
          </a:ln>
          <a:extLst>
            <a:ext uri="{909E8E84-426E-40DD-AFC4-6F175D3DCCD1}">
              <a14:hiddenFill xmlns:a14="http://schemas.microsoft.com/office/drawing/2010/main">
                <a:noFill/>
              </a14:hiddenFill>
            </a:ext>
          </a:extLst>
        </p:spPr>
        <p:txBody>
          <a:bodyPr rtlCol="0">
            <a:spAutoFit/>
          </a:bodyPr>
          <a:lstStyle/>
          <a:p>
            <a:pPr rtl="0"/>
            <a:endParaRPr lang="en-US" sz="1350"/>
          </a:p>
        </p:txBody>
      </p:sp>
      <p:sp>
        <p:nvSpPr>
          <p:cNvPr id="581636" name="Rectangle 4"/>
          <p:cNvSpPr>
            <a:spLocks noGrp="1" noChangeArrowheads="1"/>
          </p:cNvSpPr>
          <p:nvPr>
            <p:ph type="ctrTitle"/>
          </p:nvPr>
        </p:nvSpPr>
        <p:spPr>
          <a:xfrm>
            <a:off x="685800" y="2465388"/>
            <a:ext cx="7772400" cy="2171700"/>
          </a:xfrm>
        </p:spPr>
        <p:txBody>
          <a:bodyPr rtlCol="0"/>
          <a:lstStyle>
            <a:lvl1pPr algn="ctr">
              <a:defRPr sz="2700"/>
            </a:lvl1pPr>
          </a:lstStyle>
          <a:p>
            <a:pPr lvl="0" rtl="0"/>
            <a:r>
              <a:rPr lang="ht" noProof="0"/>
              <a:t>Click to edit Master title style</a:t>
            </a:r>
          </a:p>
        </p:txBody>
      </p:sp>
      <p:sp>
        <p:nvSpPr>
          <p:cNvPr id="581637" name="Rectangle 5"/>
          <p:cNvSpPr>
            <a:spLocks noGrp="1" noChangeArrowheads="1"/>
          </p:cNvSpPr>
          <p:nvPr>
            <p:ph type="subTitle" idx="1"/>
          </p:nvPr>
        </p:nvSpPr>
        <p:spPr>
          <a:xfrm>
            <a:off x="1371600" y="4845052"/>
            <a:ext cx="6400800" cy="1400175"/>
          </a:xfrm>
        </p:spPr>
        <p:txBody>
          <a:bodyPr rtlCol="0"/>
          <a:lstStyle>
            <a:lvl1pPr marL="0" indent="0" algn="ctr">
              <a:buFont typeface="Wingdings" pitchFamily="2" charset="2"/>
              <a:buNone/>
              <a:defRPr>
                <a:latin typeface="Verdana" pitchFamily="34" charset="0"/>
              </a:defRPr>
            </a:lvl1pPr>
          </a:lstStyle>
          <a:p>
            <a:pPr lvl="0" rtl="0"/>
            <a:r>
              <a:rPr lang="ht" noProof="0"/>
              <a:t>Click to edit Master subtitle style</a:t>
            </a:r>
          </a:p>
        </p:txBody>
      </p:sp>
      <p:sp>
        <p:nvSpPr>
          <p:cNvPr id="9" name="Rectangle 6"/>
          <p:cNvSpPr>
            <a:spLocks noGrp="1" noChangeArrowheads="1"/>
          </p:cNvSpPr>
          <p:nvPr>
            <p:ph type="dt" sz="half" idx="10"/>
          </p:nvPr>
        </p:nvSpPr>
        <p:spPr>
          <a:xfrm>
            <a:off x="457200" y="6245225"/>
            <a:ext cx="2133600" cy="476250"/>
          </a:xfrm>
        </p:spPr>
        <p:txBody>
          <a:bodyPr rtlCol="0"/>
          <a:lstStyle>
            <a:lvl1pPr>
              <a:defRPr/>
            </a:lvl1pPr>
          </a:lstStyle>
          <a:p>
            <a:pPr rtl="0">
              <a:defRPr/>
            </a:pPr>
            <a:r>
              <a:rPr lang="en-US"/>
              <a:t>9/28/23 12:11 PM</a:t>
            </a:r>
          </a:p>
        </p:txBody>
      </p:sp>
      <p:sp>
        <p:nvSpPr>
          <p:cNvPr id="10" name="Rectangle 7"/>
          <p:cNvSpPr>
            <a:spLocks noGrp="1" noChangeArrowheads="1"/>
          </p:cNvSpPr>
          <p:nvPr>
            <p:ph type="ftr" sz="quarter" idx="11"/>
          </p:nvPr>
        </p:nvSpPr>
        <p:spPr>
          <a:xfrm>
            <a:off x="3124200" y="6245225"/>
            <a:ext cx="2895600" cy="476250"/>
          </a:xfrm>
        </p:spPr>
        <p:txBody>
          <a:bodyPr rtlCol="0"/>
          <a:lstStyle>
            <a:lvl1pPr>
              <a:defRPr/>
            </a:lvl1pPr>
          </a:lstStyle>
          <a:p>
            <a:pPr rtl="0">
              <a:defRPr/>
            </a:pPr>
            <a:endParaRPr lang="en-US"/>
          </a:p>
        </p:txBody>
      </p:sp>
      <p:sp>
        <p:nvSpPr>
          <p:cNvPr id="11" name="Rectangle 8"/>
          <p:cNvSpPr>
            <a:spLocks noGrp="1" noChangeArrowheads="1"/>
          </p:cNvSpPr>
          <p:nvPr>
            <p:ph type="sldNum" sz="quarter" idx="12"/>
          </p:nvPr>
        </p:nvSpPr>
        <p:spPr>
          <a:xfrm>
            <a:off x="6553200" y="6245225"/>
            <a:ext cx="2133600" cy="476250"/>
          </a:xfrm>
        </p:spPr>
        <p:txBody>
          <a:bodyPr rtlCol="0"/>
          <a:lstStyle>
            <a:lvl1pPr>
              <a:defRPr/>
            </a:lvl1pPr>
          </a:lstStyle>
          <a:p>
            <a:pPr rtl="0">
              <a:defRPr/>
            </a:pPr>
            <a:fld id="{4B68766D-945C-43F2-A2F1-49760D64B2E4}" type="slidenum">
              <a:rPr lang="en-US"/>
              <a:pPr>
                <a:defRPr/>
              </a:pPr>
              <a:t>‹#›</a:t>
            </a:fld>
            <a:endParaRPr lang="en-US"/>
          </a:p>
        </p:txBody>
      </p:sp>
    </p:spTree>
    <p:extLst>
      <p:ext uri="{BB962C8B-B14F-4D97-AF65-F5344CB8AC3E}">
        <p14:creationId xmlns:p14="http://schemas.microsoft.com/office/powerpoint/2010/main" val="2104005700"/>
      </p:ext>
    </p:extLst>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ht"/>
              <a:t>Click to edit Master title style</a:t>
            </a:r>
          </a:p>
        </p:txBody>
      </p:sp>
      <p:sp>
        <p:nvSpPr>
          <p:cNvPr id="3" name="Content Placeholder 2"/>
          <p:cNvSpPr>
            <a:spLocks noGrp="1"/>
          </p:cNvSpPr>
          <p:nvPr>
            <p:ph idx="1"/>
          </p:nvPr>
        </p:nvSpPr>
        <p:spPr/>
        <p:txBody>
          <a:bodyPr rtlCol="0"/>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4" name="Rectangle 7"/>
          <p:cNvSpPr>
            <a:spLocks noGrp="1" noChangeArrowheads="1"/>
          </p:cNvSpPr>
          <p:nvPr>
            <p:ph type="dt" sz="half" idx="10"/>
          </p:nvPr>
        </p:nvSpPr>
        <p:spPr>
          <a:ln/>
        </p:spPr>
        <p:txBody>
          <a:bodyPr rtlCol="0"/>
          <a:lstStyle>
            <a:lvl1pPr>
              <a:defRPr/>
            </a:lvl1pPr>
          </a:lstStyle>
          <a:p>
            <a:pPr rtl="0">
              <a:defRPr/>
            </a:pPr>
            <a:r>
              <a:rPr lang="en-US"/>
              <a:t>9/28/23 12:11 PM</a:t>
            </a:r>
          </a:p>
        </p:txBody>
      </p:sp>
      <p:sp>
        <p:nvSpPr>
          <p:cNvPr id="5" name="Rectangle 8"/>
          <p:cNvSpPr>
            <a:spLocks noGrp="1" noChangeArrowheads="1"/>
          </p:cNvSpPr>
          <p:nvPr>
            <p:ph type="ftr" sz="quarter" idx="11"/>
          </p:nvPr>
        </p:nvSpPr>
        <p:spPr>
          <a:ln/>
        </p:spPr>
        <p:txBody>
          <a:bodyPr rtlCol="0"/>
          <a:lstStyle>
            <a:lvl1pPr>
              <a:defRPr/>
            </a:lvl1pPr>
          </a:lstStyle>
          <a:p>
            <a:pPr rtl="0">
              <a:defRPr/>
            </a:pPr>
            <a:endParaRPr lang="en-US"/>
          </a:p>
        </p:txBody>
      </p:sp>
      <p:sp>
        <p:nvSpPr>
          <p:cNvPr id="6" name="Rectangle 9"/>
          <p:cNvSpPr>
            <a:spLocks noGrp="1" noChangeArrowheads="1"/>
          </p:cNvSpPr>
          <p:nvPr>
            <p:ph type="sldNum" sz="quarter" idx="12"/>
          </p:nvPr>
        </p:nvSpPr>
        <p:spPr>
          <a:ln/>
        </p:spPr>
        <p:txBody>
          <a:bodyPr rtlCol="0"/>
          <a:lstStyle>
            <a:lvl1pPr>
              <a:defRPr/>
            </a:lvl1pPr>
          </a:lstStyle>
          <a:p>
            <a:pPr rtl="0">
              <a:defRPr/>
            </a:pPr>
            <a:fld id="{ECBCB675-F9B5-4A6C-B463-BD8F633B0C48}" type="slidenum">
              <a:rPr lang="en-US"/>
              <a:pPr>
                <a:defRPr/>
              </a:pPr>
              <a:t>‹#›</a:t>
            </a:fld>
            <a:endParaRPr lang="en-US"/>
          </a:p>
        </p:txBody>
      </p:sp>
    </p:spTree>
    <p:extLst>
      <p:ext uri="{BB962C8B-B14F-4D97-AF65-F5344CB8AC3E}">
        <p14:creationId xmlns:p14="http://schemas.microsoft.com/office/powerpoint/2010/main" val="1037304948"/>
      </p:ext>
    </p:extLst>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rtlCol="0" anchor="t"/>
          <a:lstStyle>
            <a:lvl1pPr algn="l">
              <a:defRPr sz="3000" b="1" cap="all"/>
            </a:lvl1pPr>
          </a:lstStyle>
          <a:p>
            <a:pPr rtl="0"/>
            <a:r>
              <a:rPr lang="ht"/>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rtl="0"/>
            <a:r>
              <a:rPr lang="ht"/>
              <a:t>Click to edit Master text styles</a:t>
            </a:r>
          </a:p>
        </p:txBody>
      </p:sp>
      <p:sp>
        <p:nvSpPr>
          <p:cNvPr id="4" name="Rectangle 7"/>
          <p:cNvSpPr>
            <a:spLocks noGrp="1" noChangeArrowheads="1"/>
          </p:cNvSpPr>
          <p:nvPr>
            <p:ph type="dt" sz="half" idx="10"/>
          </p:nvPr>
        </p:nvSpPr>
        <p:spPr>
          <a:ln/>
        </p:spPr>
        <p:txBody>
          <a:bodyPr rtlCol="0"/>
          <a:lstStyle>
            <a:lvl1pPr>
              <a:defRPr/>
            </a:lvl1pPr>
          </a:lstStyle>
          <a:p>
            <a:pPr rtl="0">
              <a:defRPr/>
            </a:pPr>
            <a:r>
              <a:rPr lang="en-US"/>
              <a:t>9/28/23 12:11 PM</a:t>
            </a:r>
          </a:p>
        </p:txBody>
      </p:sp>
      <p:sp>
        <p:nvSpPr>
          <p:cNvPr id="5" name="Rectangle 8"/>
          <p:cNvSpPr>
            <a:spLocks noGrp="1" noChangeArrowheads="1"/>
          </p:cNvSpPr>
          <p:nvPr>
            <p:ph type="ftr" sz="quarter" idx="11"/>
          </p:nvPr>
        </p:nvSpPr>
        <p:spPr>
          <a:ln/>
        </p:spPr>
        <p:txBody>
          <a:bodyPr rtlCol="0"/>
          <a:lstStyle>
            <a:lvl1pPr>
              <a:defRPr/>
            </a:lvl1pPr>
          </a:lstStyle>
          <a:p>
            <a:pPr rtl="0">
              <a:defRPr/>
            </a:pPr>
            <a:endParaRPr lang="en-US"/>
          </a:p>
        </p:txBody>
      </p:sp>
      <p:sp>
        <p:nvSpPr>
          <p:cNvPr id="6" name="Rectangle 9"/>
          <p:cNvSpPr>
            <a:spLocks noGrp="1" noChangeArrowheads="1"/>
          </p:cNvSpPr>
          <p:nvPr>
            <p:ph type="sldNum" sz="quarter" idx="12"/>
          </p:nvPr>
        </p:nvSpPr>
        <p:spPr>
          <a:ln/>
        </p:spPr>
        <p:txBody>
          <a:bodyPr rtlCol="0"/>
          <a:lstStyle>
            <a:lvl1pPr>
              <a:defRPr/>
            </a:lvl1pPr>
          </a:lstStyle>
          <a:p>
            <a:pPr rtl="0">
              <a:defRPr/>
            </a:pPr>
            <a:fld id="{385F4DBF-8868-428E-B961-66890586482D}" type="slidenum">
              <a:rPr lang="en-US"/>
              <a:pPr>
                <a:defRPr/>
              </a:pPr>
              <a:t>‹#›</a:t>
            </a:fld>
            <a:endParaRPr lang="en-US"/>
          </a:p>
        </p:txBody>
      </p:sp>
    </p:spTree>
    <p:extLst>
      <p:ext uri="{BB962C8B-B14F-4D97-AF65-F5344CB8AC3E}">
        <p14:creationId xmlns:p14="http://schemas.microsoft.com/office/powerpoint/2010/main" val="355112645"/>
      </p:ext>
    </p:extLst>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ht"/>
              <a:t>Click to edit Master title style</a:t>
            </a:r>
          </a:p>
        </p:txBody>
      </p:sp>
      <p:sp>
        <p:nvSpPr>
          <p:cNvPr id="3" name="Content Placeholder 2"/>
          <p:cNvSpPr>
            <a:spLocks noGrp="1"/>
          </p:cNvSpPr>
          <p:nvPr>
            <p:ph sz="half" idx="1"/>
          </p:nvPr>
        </p:nvSpPr>
        <p:spPr>
          <a:xfrm>
            <a:off x="762000" y="1524000"/>
            <a:ext cx="3733800" cy="4572000"/>
          </a:xfrm>
        </p:spPr>
        <p:txBody>
          <a:bodyPr rtlCol="0"/>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4" name="Content Placeholder 3"/>
          <p:cNvSpPr>
            <a:spLocks noGrp="1"/>
          </p:cNvSpPr>
          <p:nvPr>
            <p:ph sz="half" idx="2"/>
          </p:nvPr>
        </p:nvSpPr>
        <p:spPr>
          <a:xfrm>
            <a:off x="4648200" y="1524000"/>
            <a:ext cx="3733800" cy="4572000"/>
          </a:xfrm>
        </p:spPr>
        <p:txBody>
          <a:bodyPr rtlCol="0"/>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5" name="Rectangle 7"/>
          <p:cNvSpPr>
            <a:spLocks noGrp="1" noChangeArrowheads="1"/>
          </p:cNvSpPr>
          <p:nvPr>
            <p:ph type="dt" sz="half" idx="10"/>
          </p:nvPr>
        </p:nvSpPr>
        <p:spPr>
          <a:ln/>
        </p:spPr>
        <p:txBody>
          <a:bodyPr rtlCol="0"/>
          <a:lstStyle>
            <a:lvl1pPr>
              <a:defRPr/>
            </a:lvl1pPr>
          </a:lstStyle>
          <a:p>
            <a:pPr rtl="0">
              <a:defRPr/>
            </a:pPr>
            <a:r>
              <a:rPr lang="en-US"/>
              <a:t>9/28/23 12:11 PM</a:t>
            </a:r>
          </a:p>
        </p:txBody>
      </p:sp>
      <p:sp>
        <p:nvSpPr>
          <p:cNvPr id="6" name="Rectangle 8"/>
          <p:cNvSpPr>
            <a:spLocks noGrp="1" noChangeArrowheads="1"/>
          </p:cNvSpPr>
          <p:nvPr>
            <p:ph type="ftr" sz="quarter" idx="11"/>
          </p:nvPr>
        </p:nvSpPr>
        <p:spPr>
          <a:ln/>
        </p:spPr>
        <p:txBody>
          <a:bodyPr rtlCol="0"/>
          <a:lstStyle>
            <a:lvl1pPr>
              <a:defRPr/>
            </a:lvl1pPr>
          </a:lstStyle>
          <a:p>
            <a:pPr rtl="0">
              <a:defRPr/>
            </a:pPr>
            <a:endParaRPr lang="en-US"/>
          </a:p>
        </p:txBody>
      </p:sp>
      <p:sp>
        <p:nvSpPr>
          <p:cNvPr id="7" name="Rectangle 9"/>
          <p:cNvSpPr>
            <a:spLocks noGrp="1" noChangeArrowheads="1"/>
          </p:cNvSpPr>
          <p:nvPr>
            <p:ph type="sldNum" sz="quarter" idx="12"/>
          </p:nvPr>
        </p:nvSpPr>
        <p:spPr>
          <a:ln/>
        </p:spPr>
        <p:txBody>
          <a:bodyPr rtlCol="0"/>
          <a:lstStyle>
            <a:lvl1pPr>
              <a:defRPr/>
            </a:lvl1pPr>
          </a:lstStyle>
          <a:p>
            <a:pPr rtl="0">
              <a:defRPr/>
            </a:pPr>
            <a:fld id="{3E093118-3F91-4907-B6CE-F6D7D3FDAFDA}" type="slidenum">
              <a:rPr lang="en-US"/>
              <a:pPr>
                <a:defRPr/>
              </a:pPr>
              <a:t>‹#›</a:t>
            </a:fld>
            <a:endParaRPr lang="en-US"/>
          </a:p>
        </p:txBody>
      </p:sp>
    </p:spTree>
    <p:extLst>
      <p:ext uri="{BB962C8B-B14F-4D97-AF65-F5344CB8AC3E}">
        <p14:creationId xmlns:p14="http://schemas.microsoft.com/office/powerpoint/2010/main" val="3111466409"/>
      </p:ext>
    </p:extLst>
  </p:cSld>
  <p:clrMapOvr>
    <a:masterClrMapping/>
  </p:clrMapOvr>
  <p:transition>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rtlCol="0"/>
          <a:lstStyle>
            <a:lvl1pPr>
              <a:defRPr/>
            </a:lvl1pPr>
          </a:lstStyle>
          <a:p>
            <a:pPr rtl="0"/>
            <a:r>
              <a:rPr lang="ht"/>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ht"/>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5" name="Text Placeholder 4"/>
          <p:cNvSpPr>
            <a:spLocks noGrp="1"/>
          </p:cNvSpPr>
          <p:nvPr>
            <p:ph type="body" sz="quarter" idx="3"/>
          </p:nvPr>
        </p:nvSpPr>
        <p:spPr>
          <a:xfrm>
            <a:off x="4645026" y="1535113"/>
            <a:ext cx="4041775" cy="639762"/>
          </a:xfrm>
        </p:spPr>
        <p:txBody>
          <a:bodyPr rtlCol="0"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ht"/>
              <a:t>Click to edit Master text styles</a:t>
            </a:r>
          </a:p>
        </p:txBody>
      </p:sp>
      <p:sp>
        <p:nvSpPr>
          <p:cNvPr id="6" name="Content Placeholder 5"/>
          <p:cNvSpPr>
            <a:spLocks noGrp="1"/>
          </p:cNvSpPr>
          <p:nvPr>
            <p:ph sz="quarter" idx="4"/>
          </p:nvPr>
        </p:nvSpPr>
        <p:spPr>
          <a:xfrm>
            <a:off x="4645026" y="2174875"/>
            <a:ext cx="4041775" cy="3951288"/>
          </a:xfrm>
        </p:spPr>
        <p:txBody>
          <a:bodyPr rtlCol="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7" name="Rectangle 7"/>
          <p:cNvSpPr>
            <a:spLocks noGrp="1" noChangeArrowheads="1"/>
          </p:cNvSpPr>
          <p:nvPr>
            <p:ph type="dt" sz="half" idx="10"/>
          </p:nvPr>
        </p:nvSpPr>
        <p:spPr>
          <a:ln/>
        </p:spPr>
        <p:txBody>
          <a:bodyPr rtlCol="0"/>
          <a:lstStyle>
            <a:lvl1pPr>
              <a:defRPr/>
            </a:lvl1pPr>
          </a:lstStyle>
          <a:p>
            <a:pPr rtl="0">
              <a:defRPr/>
            </a:pPr>
            <a:r>
              <a:rPr lang="en-US"/>
              <a:t>9/28/23 12:11 PM</a:t>
            </a:r>
          </a:p>
        </p:txBody>
      </p:sp>
      <p:sp>
        <p:nvSpPr>
          <p:cNvPr id="8" name="Rectangle 8"/>
          <p:cNvSpPr>
            <a:spLocks noGrp="1" noChangeArrowheads="1"/>
          </p:cNvSpPr>
          <p:nvPr>
            <p:ph type="ftr" sz="quarter" idx="11"/>
          </p:nvPr>
        </p:nvSpPr>
        <p:spPr>
          <a:ln/>
        </p:spPr>
        <p:txBody>
          <a:bodyPr rtlCol="0"/>
          <a:lstStyle>
            <a:lvl1pPr>
              <a:defRPr/>
            </a:lvl1pPr>
          </a:lstStyle>
          <a:p>
            <a:pPr rtl="0">
              <a:defRPr/>
            </a:pPr>
            <a:endParaRPr lang="en-US"/>
          </a:p>
        </p:txBody>
      </p:sp>
      <p:sp>
        <p:nvSpPr>
          <p:cNvPr id="9" name="Rectangle 9"/>
          <p:cNvSpPr>
            <a:spLocks noGrp="1" noChangeArrowheads="1"/>
          </p:cNvSpPr>
          <p:nvPr>
            <p:ph type="sldNum" sz="quarter" idx="12"/>
          </p:nvPr>
        </p:nvSpPr>
        <p:spPr>
          <a:ln/>
        </p:spPr>
        <p:txBody>
          <a:bodyPr rtlCol="0"/>
          <a:lstStyle>
            <a:lvl1pPr>
              <a:defRPr/>
            </a:lvl1pPr>
          </a:lstStyle>
          <a:p>
            <a:pPr rtl="0">
              <a:defRPr/>
            </a:pPr>
            <a:fld id="{350268E8-2963-4ABD-8E20-6C51534E06F7}" type="slidenum">
              <a:rPr lang="en-US"/>
              <a:pPr>
                <a:defRPr/>
              </a:pPr>
              <a:t>‹#›</a:t>
            </a:fld>
            <a:endParaRPr lang="en-US"/>
          </a:p>
        </p:txBody>
      </p:sp>
    </p:spTree>
    <p:extLst>
      <p:ext uri="{BB962C8B-B14F-4D97-AF65-F5344CB8AC3E}">
        <p14:creationId xmlns:p14="http://schemas.microsoft.com/office/powerpoint/2010/main" val="1424470449"/>
      </p:ext>
    </p:extLst>
  </p:cSld>
  <p:clrMapOvr>
    <a:masterClrMapping/>
  </p:clrMapOvr>
  <p:transition>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ht"/>
              <a:t>Click to edit Master title style</a:t>
            </a:r>
          </a:p>
        </p:txBody>
      </p:sp>
      <p:sp>
        <p:nvSpPr>
          <p:cNvPr id="3" name="Rectangle 7"/>
          <p:cNvSpPr>
            <a:spLocks noGrp="1" noChangeArrowheads="1"/>
          </p:cNvSpPr>
          <p:nvPr>
            <p:ph type="dt" sz="half" idx="10"/>
          </p:nvPr>
        </p:nvSpPr>
        <p:spPr>
          <a:ln/>
        </p:spPr>
        <p:txBody>
          <a:bodyPr rtlCol="0"/>
          <a:lstStyle>
            <a:lvl1pPr>
              <a:defRPr/>
            </a:lvl1pPr>
          </a:lstStyle>
          <a:p>
            <a:pPr rtl="0">
              <a:defRPr/>
            </a:pPr>
            <a:r>
              <a:rPr lang="en-US"/>
              <a:t>9/28/23 12:11 PM</a:t>
            </a:r>
          </a:p>
        </p:txBody>
      </p:sp>
      <p:sp>
        <p:nvSpPr>
          <p:cNvPr id="4" name="Rectangle 8"/>
          <p:cNvSpPr>
            <a:spLocks noGrp="1" noChangeArrowheads="1"/>
          </p:cNvSpPr>
          <p:nvPr>
            <p:ph type="ftr" sz="quarter" idx="11"/>
          </p:nvPr>
        </p:nvSpPr>
        <p:spPr>
          <a:ln/>
        </p:spPr>
        <p:txBody>
          <a:bodyPr rtlCol="0"/>
          <a:lstStyle>
            <a:lvl1pPr>
              <a:defRPr/>
            </a:lvl1pPr>
          </a:lstStyle>
          <a:p>
            <a:pPr rtl="0">
              <a:defRPr/>
            </a:pPr>
            <a:endParaRPr lang="en-US"/>
          </a:p>
        </p:txBody>
      </p:sp>
      <p:sp>
        <p:nvSpPr>
          <p:cNvPr id="5" name="Rectangle 9"/>
          <p:cNvSpPr>
            <a:spLocks noGrp="1" noChangeArrowheads="1"/>
          </p:cNvSpPr>
          <p:nvPr>
            <p:ph type="sldNum" sz="quarter" idx="12"/>
          </p:nvPr>
        </p:nvSpPr>
        <p:spPr>
          <a:ln/>
        </p:spPr>
        <p:txBody>
          <a:bodyPr rtlCol="0"/>
          <a:lstStyle>
            <a:lvl1pPr>
              <a:defRPr/>
            </a:lvl1pPr>
          </a:lstStyle>
          <a:p>
            <a:pPr rtl="0">
              <a:defRPr/>
            </a:pPr>
            <a:fld id="{3E24DF9E-0F10-4DE4-BB36-6DB05ECF5A50}" type="slidenum">
              <a:rPr lang="en-US"/>
              <a:pPr>
                <a:defRPr/>
              </a:pPr>
              <a:t>‹#›</a:t>
            </a:fld>
            <a:endParaRPr lang="en-US"/>
          </a:p>
        </p:txBody>
      </p:sp>
    </p:spTree>
    <p:extLst>
      <p:ext uri="{BB962C8B-B14F-4D97-AF65-F5344CB8AC3E}">
        <p14:creationId xmlns:p14="http://schemas.microsoft.com/office/powerpoint/2010/main" val="2397578156"/>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ht"/>
              <a:t>Click to edit Master title style</a:t>
            </a:r>
          </a:p>
        </p:txBody>
      </p:sp>
      <p:sp>
        <p:nvSpPr>
          <p:cNvPr id="3" name="Content Placeholder 2"/>
          <p:cNvSpPr>
            <a:spLocks noGrp="1"/>
          </p:cNvSpPr>
          <p:nvPr>
            <p:ph idx="1"/>
          </p:nvPr>
        </p:nvSpPr>
        <p:spPr/>
        <p:txBody>
          <a:bodyPr rtlCol="0"/>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4" name="Rectangle 6"/>
          <p:cNvSpPr>
            <a:spLocks noGrp="1" noChangeArrowheads="1"/>
          </p:cNvSpPr>
          <p:nvPr>
            <p:ph type="sldNum" sz="quarter" idx="10"/>
          </p:nvPr>
        </p:nvSpPr>
        <p:spPr>
          <a:ln/>
        </p:spPr>
        <p:txBody>
          <a:bodyPr rtlCol="0"/>
          <a:lstStyle>
            <a:lvl1pPr>
              <a:defRPr/>
            </a:lvl1pPr>
          </a:lstStyle>
          <a:p>
            <a:pPr rtl="0"/>
            <a:fld id="{2585BEF8-99E4-4BFE-9971-B3C0E1B5E8FC}" type="slidenum">
              <a:rPr lang="en-US" smtClean="0"/>
              <a:t>‹#›</a:t>
            </a:fld>
            <a:endParaRPr lang="en-US"/>
          </a:p>
        </p:txBody>
      </p:sp>
    </p:spTree>
    <p:extLst>
      <p:ext uri="{BB962C8B-B14F-4D97-AF65-F5344CB8AC3E}">
        <p14:creationId xmlns:p14="http://schemas.microsoft.com/office/powerpoint/2010/main" val="299206652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rtlCol="0"/>
          <a:lstStyle>
            <a:lvl1pPr>
              <a:defRPr/>
            </a:lvl1pPr>
          </a:lstStyle>
          <a:p>
            <a:pPr rtl="0">
              <a:defRPr/>
            </a:pPr>
            <a:r>
              <a:rPr lang="en-US"/>
              <a:t>9/28/23 12:11 PM</a:t>
            </a:r>
          </a:p>
        </p:txBody>
      </p:sp>
      <p:sp>
        <p:nvSpPr>
          <p:cNvPr id="3" name="Rectangle 8"/>
          <p:cNvSpPr>
            <a:spLocks noGrp="1" noChangeArrowheads="1"/>
          </p:cNvSpPr>
          <p:nvPr>
            <p:ph type="ftr" sz="quarter" idx="11"/>
          </p:nvPr>
        </p:nvSpPr>
        <p:spPr>
          <a:ln/>
        </p:spPr>
        <p:txBody>
          <a:bodyPr rtlCol="0"/>
          <a:lstStyle>
            <a:lvl1pPr>
              <a:defRPr/>
            </a:lvl1pPr>
          </a:lstStyle>
          <a:p>
            <a:pPr rtl="0">
              <a:defRPr/>
            </a:pPr>
            <a:endParaRPr lang="en-US"/>
          </a:p>
        </p:txBody>
      </p:sp>
      <p:sp>
        <p:nvSpPr>
          <p:cNvPr id="4" name="Rectangle 9"/>
          <p:cNvSpPr>
            <a:spLocks noGrp="1" noChangeArrowheads="1"/>
          </p:cNvSpPr>
          <p:nvPr>
            <p:ph type="sldNum" sz="quarter" idx="12"/>
          </p:nvPr>
        </p:nvSpPr>
        <p:spPr>
          <a:ln/>
        </p:spPr>
        <p:txBody>
          <a:bodyPr rtlCol="0"/>
          <a:lstStyle>
            <a:lvl1pPr>
              <a:defRPr/>
            </a:lvl1pPr>
          </a:lstStyle>
          <a:p>
            <a:pPr rtl="0">
              <a:defRPr/>
            </a:pPr>
            <a:fld id="{CFE7F315-D394-4A8D-9FCB-ACE6130E3B5E}" type="slidenum">
              <a:rPr lang="en-US"/>
              <a:pPr>
                <a:defRPr/>
              </a:pPr>
              <a:t>‹#›</a:t>
            </a:fld>
            <a:endParaRPr lang="en-US"/>
          </a:p>
        </p:txBody>
      </p:sp>
    </p:spTree>
    <p:extLst>
      <p:ext uri="{BB962C8B-B14F-4D97-AF65-F5344CB8AC3E}">
        <p14:creationId xmlns:p14="http://schemas.microsoft.com/office/powerpoint/2010/main" val="3083558331"/>
      </p:ext>
    </p:extLst>
  </p:cSld>
  <p:clrMapOvr>
    <a:masterClrMapping/>
  </p:clrMapOvr>
  <p:transition>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rtlCol="0" anchor="b"/>
          <a:lstStyle>
            <a:lvl1pPr algn="l">
              <a:defRPr sz="1500" b="1"/>
            </a:lvl1pPr>
          </a:lstStyle>
          <a:p>
            <a:pPr rtl="0"/>
            <a:r>
              <a:rPr lang="ht"/>
              <a:t>Click to edit Master title style</a:t>
            </a:r>
          </a:p>
        </p:txBody>
      </p:sp>
      <p:sp>
        <p:nvSpPr>
          <p:cNvPr id="3" name="Content Placeholder 2"/>
          <p:cNvSpPr>
            <a:spLocks noGrp="1"/>
          </p:cNvSpPr>
          <p:nvPr>
            <p:ph idx="1"/>
          </p:nvPr>
        </p:nvSpPr>
        <p:spPr>
          <a:xfrm>
            <a:off x="3575050" y="273052"/>
            <a:ext cx="5111750" cy="5853113"/>
          </a:xfrm>
        </p:spPr>
        <p:txBody>
          <a:bodyPr rtlCol="0"/>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4" name="Text Placeholder 3"/>
          <p:cNvSpPr>
            <a:spLocks noGrp="1"/>
          </p:cNvSpPr>
          <p:nvPr>
            <p:ph type="body" sz="half" idx="2"/>
          </p:nvPr>
        </p:nvSpPr>
        <p:spPr>
          <a:xfrm>
            <a:off x="457201" y="1435102"/>
            <a:ext cx="3008313" cy="4691063"/>
          </a:xfrm>
        </p:spPr>
        <p:txBody>
          <a:bodyPr rtlCol="0"/>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rtl="0"/>
            <a:r>
              <a:rPr lang="ht"/>
              <a:t>Click to edit Master text styles</a:t>
            </a:r>
          </a:p>
        </p:txBody>
      </p:sp>
      <p:sp>
        <p:nvSpPr>
          <p:cNvPr id="5" name="Rectangle 7"/>
          <p:cNvSpPr>
            <a:spLocks noGrp="1" noChangeArrowheads="1"/>
          </p:cNvSpPr>
          <p:nvPr>
            <p:ph type="dt" sz="half" idx="10"/>
          </p:nvPr>
        </p:nvSpPr>
        <p:spPr>
          <a:ln/>
        </p:spPr>
        <p:txBody>
          <a:bodyPr rtlCol="0"/>
          <a:lstStyle>
            <a:lvl1pPr>
              <a:defRPr/>
            </a:lvl1pPr>
          </a:lstStyle>
          <a:p>
            <a:pPr rtl="0">
              <a:defRPr/>
            </a:pPr>
            <a:r>
              <a:rPr lang="en-US"/>
              <a:t>9/28/23 12:11 PM</a:t>
            </a:r>
          </a:p>
        </p:txBody>
      </p:sp>
      <p:sp>
        <p:nvSpPr>
          <p:cNvPr id="6" name="Rectangle 8"/>
          <p:cNvSpPr>
            <a:spLocks noGrp="1" noChangeArrowheads="1"/>
          </p:cNvSpPr>
          <p:nvPr>
            <p:ph type="ftr" sz="quarter" idx="11"/>
          </p:nvPr>
        </p:nvSpPr>
        <p:spPr>
          <a:ln/>
        </p:spPr>
        <p:txBody>
          <a:bodyPr rtlCol="0"/>
          <a:lstStyle>
            <a:lvl1pPr>
              <a:defRPr/>
            </a:lvl1pPr>
          </a:lstStyle>
          <a:p>
            <a:pPr rtl="0">
              <a:defRPr/>
            </a:pPr>
            <a:endParaRPr lang="en-US"/>
          </a:p>
        </p:txBody>
      </p:sp>
      <p:sp>
        <p:nvSpPr>
          <p:cNvPr id="7" name="Rectangle 9"/>
          <p:cNvSpPr>
            <a:spLocks noGrp="1" noChangeArrowheads="1"/>
          </p:cNvSpPr>
          <p:nvPr>
            <p:ph type="sldNum" sz="quarter" idx="12"/>
          </p:nvPr>
        </p:nvSpPr>
        <p:spPr>
          <a:ln/>
        </p:spPr>
        <p:txBody>
          <a:bodyPr rtlCol="0"/>
          <a:lstStyle>
            <a:lvl1pPr>
              <a:defRPr/>
            </a:lvl1pPr>
          </a:lstStyle>
          <a:p>
            <a:pPr rtl="0">
              <a:defRPr/>
            </a:pPr>
            <a:fld id="{4CE93292-E3EC-4B8F-9F39-6743DED71691}" type="slidenum">
              <a:rPr lang="en-US"/>
              <a:pPr>
                <a:defRPr/>
              </a:pPr>
              <a:t>‹#›</a:t>
            </a:fld>
            <a:endParaRPr lang="en-US"/>
          </a:p>
        </p:txBody>
      </p:sp>
    </p:spTree>
    <p:extLst>
      <p:ext uri="{BB962C8B-B14F-4D97-AF65-F5344CB8AC3E}">
        <p14:creationId xmlns:p14="http://schemas.microsoft.com/office/powerpoint/2010/main" val="847310320"/>
      </p:ext>
    </p:extLst>
  </p:cSld>
  <p:clrMapOvr>
    <a:masterClrMapping/>
  </p:clrMapOvr>
  <p:transition>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1500" b="1"/>
            </a:lvl1pPr>
          </a:lstStyle>
          <a:p>
            <a:pPr rtl="0"/>
            <a:r>
              <a:rPr lang="ht"/>
              <a:t>Click to edit Master title style</a:t>
            </a:r>
          </a:p>
        </p:txBody>
      </p:sp>
      <p:sp>
        <p:nvSpPr>
          <p:cNvPr id="3" name="Picture Placeholder 2"/>
          <p:cNvSpPr>
            <a:spLocks noGrp="1"/>
          </p:cNvSpPr>
          <p:nvPr>
            <p:ph type="pic" idx="1"/>
          </p:nvPr>
        </p:nvSpPr>
        <p:spPr>
          <a:xfrm>
            <a:off x="1792288" y="612775"/>
            <a:ext cx="5486400" cy="411480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rtl="0"/>
            <a:r>
              <a:rPr lang="ht" noProof="0"/>
              <a:t>Click icon to add picture</a:t>
            </a:r>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rtl="0"/>
            <a:r>
              <a:rPr lang="ht"/>
              <a:t>Click to edit Master text styles</a:t>
            </a:r>
          </a:p>
        </p:txBody>
      </p:sp>
      <p:sp>
        <p:nvSpPr>
          <p:cNvPr id="5" name="Rectangle 7"/>
          <p:cNvSpPr>
            <a:spLocks noGrp="1" noChangeArrowheads="1"/>
          </p:cNvSpPr>
          <p:nvPr>
            <p:ph type="dt" sz="half" idx="10"/>
          </p:nvPr>
        </p:nvSpPr>
        <p:spPr>
          <a:ln/>
        </p:spPr>
        <p:txBody>
          <a:bodyPr rtlCol="0"/>
          <a:lstStyle>
            <a:lvl1pPr>
              <a:defRPr/>
            </a:lvl1pPr>
          </a:lstStyle>
          <a:p>
            <a:pPr rtl="0">
              <a:defRPr/>
            </a:pPr>
            <a:r>
              <a:rPr lang="en-US"/>
              <a:t>9/28/23 12:11 PM</a:t>
            </a:r>
          </a:p>
        </p:txBody>
      </p:sp>
      <p:sp>
        <p:nvSpPr>
          <p:cNvPr id="6" name="Rectangle 8"/>
          <p:cNvSpPr>
            <a:spLocks noGrp="1" noChangeArrowheads="1"/>
          </p:cNvSpPr>
          <p:nvPr>
            <p:ph type="ftr" sz="quarter" idx="11"/>
          </p:nvPr>
        </p:nvSpPr>
        <p:spPr>
          <a:ln/>
        </p:spPr>
        <p:txBody>
          <a:bodyPr rtlCol="0"/>
          <a:lstStyle>
            <a:lvl1pPr>
              <a:defRPr/>
            </a:lvl1pPr>
          </a:lstStyle>
          <a:p>
            <a:pPr rtl="0">
              <a:defRPr/>
            </a:pPr>
            <a:endParaRPr lang="en-US"/>
          </a:p>
        </p:txBody>
      </p:sp>
      <p:sp>
        <p:nvSpPr>
          <p:cNvPr id="7" name="Rectangle 9"/>
          <p:cNvSpPr>
            <a:spLocks noGrp="1" noChangeArrowheads="1"/>
          </p:cNvSpPr>
          <p:nvPr>
            <p:ph type="sldNum" sz="quarter" idx="12"/>
          </p:nvPr>
        </p:nvSpPr>
        <p:spPr>
          <a:ln/>
        </p:spPr>
        <p:txBody>
          <a:bodyPr rtlCol="0"/>
          <a:lstStyle>
            <a:lvl1pPr>
              <a:defRPr/>
            </a:lvl1pPr>
          </a:lstStyle>
          <a:p>
            <a:pPr rtl="0">
              <a:defRPr/>
            </a:pPr>
            <a:fld id="{8F4DF6C9-F3D3-45BA-A919-D231CF403BE4}" type="slidenum">
              <a:rPr lang="en-US"/>
              <a:pPr>
                <a:defRPr/>
              </a:pPr>
              <a:t>‹#›</a:t>
            </a:fld>
            <a:endParaRPr lang="en-US"/>
          </a:p>
        </p:txBody>
      </p:sp>
    </p:spTree>
    <p:extLst>
      <p:ext uri="{BB962C8B-B14F-4D97-AF65-F5344CB8AC3E}">
        <p14:creationId xmlns:p14="http://schemas.microsoft.com/office/powerpoint/2010/main" val="3048791009"/>
      </p:ext>
    </p:extLst>
  </p:cSld>
  <p:clrMapOvr>
    <a:masterClrMapping/>
  </p:clrMapOvr>
  <p:transition>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ht"/>
              <a:t>Click to edit Master title style</a:t>
            </a:r>
          </a:p>
        </p:txBody>
      </p:sp>
      <p:sp>
        <p:nvSpPr>
          <p:cNvPr id="3" name="Vertical Text Placeholder 2"/>
          <p:cNvSpPr>
            <a:spLocks noGrp="1"/>
          </p:cNvSpPr>
          <p:nvPr>
            <p:ph type="body" orient="vert" idx="1"/>
          </p:nvPr>
        </p:nvSpPr>
        <p:spPr/>
        <p:txBody>
          <a:bodyPr vert="eaVert" rtlCol="0"/>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4" name="Rectangle 7"/>
          <p:cNvSpPr>
            <a:spLocks noGrp="1" noChangeArrowheads="1"/>
          </p:cNvSpPr>
          <p:nvPr>
            <p:ph type="dt" sz="half" idx="10"/>
          </p:nvPr>
        </p:nvSpPr>
        <p:spPr>
          <a:ln/>
        </p:spPr>
        <p:txBody>
          <a:bodyPr rtlCol="0"/>
          <a:lstStyle>
            <a:lvl1pPr>
              <a:defRPr/>
            </a:lvl1pPr>
          </a:lstStyle>
          <a:p>
            <a:pPr rtl="0">
              <a:defRPr/>
            </a:pPr>
            <a:r>
              <a:rPr lang="en-US"/>
              <a:t>9/28/23 12:11 PM</a:t>
            </a:r>
          </a:p>
        </p:txBody>
      </p:sp>
      <p:sp>
        <p:nvSpPr>
          <p:cNvPr id="5" name="Rectangle 8"/>
          <p:cNvSpPr>
            <a:spLocks noGrp="1" noChangeArrowheads="1"/>
          </p:cNvSpPr>
          <p:nvPr>
            <p:ph type="ftr" sz="quarter" idx="11"/>
          </p:nvPr>
        </p:nvSpPr>
        <p:spPr>
          <a:ln/>
        </p:spPr>
        <p:txBody>
          <a:bodyPr rtlCol="0"/>
          <a:lstStyle>
            <a:lvl1pPr>
              <a:defRPr/>
            </a:lvl1pPr>
          </a:lstStyle>
          <a:p>
            <a:pPr rtl="0">
              <a:defRPr/>
            </a:pPr>
            <a:endParaRPr lang="en-US"/>
          </a:p>
        </p:txBody>
      </p:sp>
      <p:sp>
        <p:nvSpPr>
          <p:cNvPr id="6" name="Rectangle 9"/>
          <p:cNvSpPr>
            <a:spLocks noGrp="1" noChangeArrowheads="1"/>
          </p:cNvSpPr>
          <p:nvPr>
            <p:ph type="sldNum" sz="quarter" idx="12"/>
          </p:nvPr>
        </p:nvSpPr>
        <p:spPr>
          <a:ln/>
        </p:spPr>
        <p:txBody>
          <a:bodyPr rtlCol="0"/>
          <a:lstStyle>
            <a:lvl1pPr>
              <a:defRPr/>
            </a:lvl1pPr>
          </a:lstStyle>
          <a:p>
            <a:pPr rtl="0">
              <a:defRPr/>
            </a:pPr>
            <a:fld id="{F8368163-78BB-425D-96E1-19F07733591E}" type="slidenum">
              <a:rPr lang="en-US"/>
              <a:pPr>
                <a:defRPr/>
              </a:pPr>
              <a:t>‹#›</a:t>
            </a:fld>
            <a:endParaRPr lang="en-US"/>
          </a:p>
        </p:txBody>
      </p:sp>
    </p:spTree>
    <p:extLst>
      <p:ext uri="{BB962C8B-B14F-4D97-AF65-F5344CB8AC3E}">
        <p14:creationId xmlns:p14="http://schemas.microsoft.com/office/powerpoint/2010/main" val="2818929360"/>
      </p:ext>
    </p:extLst>
  </p:cSld>
  <p:clrMapOvr>
    <a:masterClrMapping/>
  </p:clrMapOvr>
  <p:transition>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9051" y="277815"/>
            <a:ext cx="2012950" cy="5818187"/>
          </a:xfrm>
        </p:spPr>
        <p:txBody>
          <a:bodyPr vert="eaVert" rtlCol="0"/>
          <a:lstStyle/>
          <a:p>
            <a:pPr rtl="0"/>
            <a:r>
              <a:rPr lang="ht"/>
              <a:t>Click to edit Master title style</a:t>
            </a:r>
          </a:p>
        </p:txBody>
      </p:sp>
      <p:sp>
        <p:nvSpPr>
          <p:cNvPr id="3" name="Vertical Text Placeholder 2"/>
          <p:cNvSpPr>
            <a:spLocks noGrp="1"/>
          </p:cNvSpPr>
          <p:nvPr>
            <p:ph type="body" orient="vert" idx="1"/>
          </p:nvPr>
        </p:nvSpPr>
        <p:spPr>
          <a:xfrm>
            <a:off x="328613" y="277815"/>
            <a:ext cx="5888037" cy="5818187"/>
          </a:xfrm>
        </p:spPr>
        <p:txBody>
          <a:bodyPr vert="eaVert" rtlCol="0"/>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4" name="Rectangle 7"/>
          <p:cNvSpPr>
            <a:spLocks noGrp="1" noChangeArrowheads="1"/>
          </p:cNvSpPr>
          <p:nvPr>
            <p:ph type="dt" sz="half" idx="10"/>
          </p:nvPr>
        </p:nvSpPr>
        <p:spPr>
          <a:ln/>
        </p:spPr>
        <p:txBody>
          <a:bodyPr rtlCol="0"/>
          <a:lstStyle>
            <a:lvl1pPr>
              <a:defRPr/>
            </a:lvl1pPr>
          </a:lstStyle>
          <a:p>
            <a:pPr rtl="0">
              <a:defRPr/>
            </a:pPr>
            <a:r>
              <a:rPr lang="en-US"/>
              <a:t>9/28/23 12:11 PM</a:t>
            </a:r>
          </a:p>
        </p:txBody>
      </p:sp>
      <p:sp>
        <p:nvSpPr>
          <p:cNvPr id="5" name="Rectangle 8"/>
          <p:cNvSpPr>
            <a:spLocks noGrp="1" noChangeArrowheads="1"/>
          </p:cNvSpPr>
          <p:nvPr>
            <p:ph type="ftr" sz="quarter" idx="11"/>
          </p:nvPr>
        </p:nvSpPr>
        <p:spPr>
          <a:ln/>
        </p:spPr>
        <p:txBody>
          <a:bodyPr rtlCol="0"/>
          <a:lstStyle>
            <a:lvl1pPr>
              <a:defRPr/>
            </a:lvl1pPr>
          </a:lstStyle>
          <a:p>
            <a:pPr rtl="0">
              <a:defRPr/>
            </a:pPr>
            <a:endParaRPr lang="en-US"/>
          </a:p>
        </p:txBody>
      </p:sp>
      <p:sp>
        <p:nvSpPr>
          <p:cNvPr id="6" name="Rectangle 9"/>
          <p:cNvSpPr>
            <a:spLocks noGrp="1" noChangeArrowheads="1"/>
          </p:cNvSpPr>
          <p:nvPr>
            <p:ph type="sldNum" sz="quarter" idx="12"/>
          </p:nvPr>
        </p:nvSpPr>
        <p:spPr>
          <a:ln/>
        </p:spPr>
        <p:txBody>
          <a:bodyPr rtlCol="0"/>
          <a:lstStyle>
            <a:lvl1pPr>
              <a:defRPr/>
            </a:lvl1pPr>
          </a:lstStyle>
          <a:p>
            <a:pPr rtl="0">
              <a:defRPr/>
            </a:pPr>
            <a:fld id="{79497713-6AC8-4B3D-BB68-10A431A6033A}" type="slidenum">
              <a:rPr lang="en-US"/>
              <a:pPr>
                <a:defRPr/>
              </a:pPr>
              <a:t>‹#›</a:t>
            </a:fld>
            <a:endParaRPr lang="en-US"/>
          </a:p>
        </p:txBody>
      </p:sp>
    </p:spTree>
    <p:extLst>
      <p:ext uri="{BB962C8B-B14F-4D97-AF65-F5344CB8AC3E}">
        <p14:creationId xmlns:p14="http://schemas.microsoft.com/office/powerpoint/2010/main" val="1436720493"/>
      </p:ext>
    </p:extLst>
  </p:cSld>
  <p:clrMapOvr>
    <a:masterClrMapping/>
  </p:clrMapOvr>
  <p:transition>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6" y="762000"/>
            <a:ext cx="8093075" cy="519113"/>
          </a:xfrm>
        </p:spPr>
        <p:txBody>
          <a:bodyPr rtlCol="0"/>
          <a:lstStyle/>
          <a:p>
            <a:pPr rtl="0"/>
            <a:r>
              <a:rPr lang="ht"/>
              <a:t>Click to edit Master title style</a:t>
            </a:r>
          </a:p>
        </p:txBody>
      </p:sp>
      <p:sp>
        <p:nvSpPr>
          <p:cNvPr id="3" name="Content Placeholder 2"/>
          <p:cNvSpPr>
            <a:spLocks noGrp="1"/>
          </p:cNvSpPr>
          <p:nvPr>
            <p:ph sz="half" idx="1"/>
          </p:nvPr>
        </p:nvSpPr>
        <p:spPr>
          <a:xfrm>
            <a:off x="593725" y="1485900"/>
            <a:ext cx="3968750" cy="4648200"/>
          </a:xfrm>
        </p:spPr>
        <p:txBody>
          <a:bodyPr rtlCol="0"/>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4" name="Text Placeholder 3"/>
          <p:cNvSpPr>
            <a:spLocks noGrp="1"/>
          </p:cNvSpPr>
          <p:nvPr>
            <p:ph type="body" sz="half" idx="2"/>
          </p:nvPr>
        </p:nvSpPr>
        <p:spPr>
          <a:xfrm>
            <a:off x="4714876" y="1485900"/>
            <a:ext cx="3968750" cy="4648200"/>
          </a:xfrm>
        </p:spPr>
        <p:txBody>
          <a:bodyPr rtlCol="0"/>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5" name="Rectangle 7"/>
          <p:cNvSpPr>
            <a:spLocks noGrp="1" noChangeArrowheads="1"/>
          </p:cNvSpPr>
          <p:nvPr>
            <p:ph type="dt" sz="half" idx="10"/>
          </p:nvPr>
        </p:nvSpPr>
        <p:spPr>
          <a:ln/>
        </p:spPr>
        <p:txBody>
          <a:bodyPr rtlCol="0"/>
          <a:lstStyle>
            <a:lvl1pPr>
              <a:defRPr/>
            </a:lvl1pPr>
          </a:lstStyle>
          <a:p>
            <a:pPr rtl="0">
              <a:defRPr/>
            </a:pPr>
            <a:r>
              <a:rPr lang="en-US"/>
              <a:t>9/28/23 12:11 PM</a:t>
            </a:r>
          </a:p>
        </p:txBody>
      </p:sp>
      <p:sp>
        <p:nvSpPr>
          <p:cNvPr id="6" name="Rectangle 8"/>
          <p:cNvSpPr>
            <a:spLocks noGrp="1" noChangeArrowheads="1"/>
          </p:cNvSpPr>
          <p:nvPr>
            <p:ph type="ftr" sz="quarter" idx="11"/>
          </p:nvPr>
        </p:nvSpPr>
        <p:spPr>
          <a:ln/>
        </p:spPr>
        <p:txBody>
          <a:bodyPr rtlCol="0"/>
          <a:lstStyle>
            <a:lvl1pPr>
              <a:defRPr/>
            </a:lvl1pPr>
          </a:lstStyle>
          <a:p>
            <a:pPr rtl="0">
              <a:defRPr/>
            </a:pPr>
            <a:endParaRPr lang="en-US"/>
          </a:p>
        </p:txBody>
      </p:sp>
      <p:sp>
        <p:nvSpPr>
          <p:cNvPr id="7" name="Rectangle 9"/>
          <p:cNvSpPr>
            <a:spLocks noGrp="1" noChangeArrowheads="1"/>
          </p:cNvSpPr>
          <p:nvPr>
            <p:ph type="sldNum" sz="quarter" idx="12"/>
          </p:nvPr>
        </p:nvSpPr>
        <p:spPr>
          <a:ln/>
        </p:spPr>
        <p:txBody>
          <a:bodyPr rtlCol="0"/>
          <a:lstStyle>
            <a:lvl1pPr>
              <a:defRPr/>
            </a:lvl1pPr>
          </a:lstStyle>
          <a:p>
            <a:pPr rtl="0">
              <a:defRPr/>
            </a:pPr>
            <a:fld id="{6FF7B9EF-0A1D-4EFB-A84C-C39623F50D34}" type="slidenum">
              <a:rPr lang="en-US"/>
              <a:pPr>
                <a:defRPr/>
              </a:pPr>
              <a:t>‹#›</a:t>
            </a:fld>
            <a:endParaRPr lang="en-US"/>
          </a:p>
        </p:txBody>
      </p:sp>
    </p:spTree>
    <p:extLst>
      <p:ext uri="{BB962C8B-B14F-4D97-AF65-F5344CB8AC3E}">
        <p14:creationId xmlns:p14="http://schemas.microsoft.com/office/powerpoint/2010/main" val="3751630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0" descr="slide title eversource green circle ar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88" y="2"/>
            <a:ext cx="9144001"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31"/>
          <p:cNvSpPr>
            <a:spLocks noChangeShapeType="1"/>
          </p:cNvSpPr>
          <p:nvPr/>
        </p:nvSpPr>
        <p:spPr bwMode="auto">
          <a:xfrm flipH="1">
            <a:off x="0" y="2157413"/>
            <a:ext cx="9144000" cy="0"/>
          </a:xfrm>
          <a:prstGeom prst="line">
            <a:avLst/>
          </a:prstGeom>
          <a:noFill/>
          <a:ln w="38100">
            <a:solidFill>
              <a:srgbClr val="00AEEF"/>
            </a:solidFill>
            <a:round/>
            <a:headEnd/>
            <a:tailEnd/>
          </a:ln>
          <a:extLst>
            <a:ext uri="{909E8E84-426E-40DD-AFC4-6F175D3DCCD1}">
              <a14:hiddenFill xmlns:a14="http://schemas.microsoft.com/office/drawing/2010/main">
                <a:noFill/>
              </a14:hiddenFill>
            </a:ext>
          </a:extLst>
        </p:spPr>
        <p:txBody>
          <a:bodyPr rtlCol="0">
            <a:spAutoFit/>
          </a:bodyPr>
          <a:lstStyle/>
          <a:p>
            <a:pPr rtl="0"/>
            <a:endParaRPr lang="en-US" sz="1350"/>
          </a:p>
        </p:txBody>
      </p:sp>
      <p:pic>
        <p:nvPicPr>
          <p:cNvPr id="6" name="Picture 32" descr="slide_Eversource_energy_white"/>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6502400" y="908050"/>
            <a:ext cx="2438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3"/>
          <p:cNvSpPr>
            <a:spLocks noChangeArrowheads="1"/>
          </p:cNvSpPr>
          <p:nvPr/>
        </p:nvSpPr>
        <p:spPr bwMode="auto">
          <a:xfrm>
            <a:off x="6708776" y="64272"/>
            <a:ext cx="2435225" cy="300082"/>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0" anchor="ctr">
            <a:spAutoFit/>
          </a:bodyPr>
          <a:lstStyle/>
          <a:p>
            <a:pPr rtl="0"/>
            <a:endParaRPr lang="en-US" sz="1350"/>
          </a:p>
        </p:txBody>
      </p:sp>
      <p:sp>
        <p:nvSpPr>
          <p:cNvPr id="8" name="Line 34"/>
          <p:cNvSpPr>
            <a:spLocks noChangeShapeType="1"/>
          </p:cNvSpPr>
          <p:nvPr/>
        </p:nvSpPr>
        <p:spPr bwMode="auto">
          <a:xfrm flipH="1">
            <a:off x="328614" y="138113"/>
            <a:ext cx="8815387" cy="0"/>
          </a:xfrm>
          <a:prstGeom prst="line">
            <a:avLst/>
          </a:prstGeom>
          <a:noFill/>
          <a:ln w="15875">
            <a:solidFill>
              <a:srgbClr val="00AEEF"/>
            </a:solidFill>
            <a:round/>
            <a:headEnd/>
            <a:tailEnd/>
          </a:ln>
          <a:extLst>
            <a:ext uri="{909E8E84-426E-40DD-AFC4-6F175D3DCCD1}">
              <a14:hiddenFill xmlns:a14="http://schemas.microsoft.com/office/drawing/2010/main">
                <a:noFill/>
              </a14:hiddenFill>
            </a:ext>
          </a:extLst>
        </p:spPr>
        <p:txBody>
          <a:bodyPr rtlCol="0">
            <a:spAutoFit/>
          </a:bodyPr>
          <a:lstStyle/>
          <a:p>
            <a:pPr rtl="0"/>
            <a:endParaRPr lang="en-US" sz="1350"/>
          </a:p>
        </p:txBody>
      </p:sp>
      <p:sp>
        <p:nvSpPr>
          <p:cNvPr id="581636" name="Rectangle 4"/>
          <p:cNvSpPr>
            <a:spLocks noGrp="1" noChangeArrowheads="1"/>
          </p:cNvSpPr>
          <p:nvPr>
            <p:ph type="ctrTitle"/>
          </p:nvPr>
        </p:nvSpPr>
        <p:spPr>
          <a:xfrm>
            <a:off x="685800" y="2465388"/>
            <a:ext cx="7772400" cy="2171700"/>
          </a:xfrm>
        </p:spPr>
        <p:txBody>
          <a:bodyPr rtlCol="0"/>
          <a:lstStyle>
            <a:lvl1pPr algn="ctr">
              <a:defRPr sz="2700"/>
            </a:lvl1pPr>
          </a:lstStyle>
          <a:p>
            <a:pPr lvl="0" rtl="0"/>
            <a:r>
              <a:rPr lang="ht" noProof="0"/>
              <a:t>Click to edit Master title style</a:t>
            </a:r>
          </a:p>
        </p:txBody>
      </p:sp>
      <p:sp>
        <p:nvSpPr>
          <p:cNvPr id="581637" name="Rectangle 5"/>
          <p:cNvSpPr>
            <a:spLocks noGrp="1" noChangeArrowheads="1"/>
          </p:cNvSpPr>
          <p:nvPr>
            <p:ph type="subTitle" idx="1"/>
          </p:nvPr>
        </p:nvSpPr>
        <p:spPr>
          <a:xfrm>
            <a:off x="1371600" y="4845052"/>
            <a:ext cx="6400800" cy="1400175"/>
          </a:xfrm>
        </p:spPr>
        <p:txBody>
          <a:bodyPr rtlCol="0"/>
          <a:lstStyle>
            <a:lvl1pPr marL="0" indent="0" algn="ctr">
              <a:buFont typeface="Wingdings" pitchFamily="2" charset="2"/>
              <a:buNone/>
              <a:defRPr>
                <a:latin typeface="Verdana" pitchFamily="34" charset="0"/>
              </a:defRPr>
            </a:lvl1pPr>
          </a:lstStyle>
          <a:p>
            <a:pPr lvl="0" rtl="0"/>
            <a:r>
              <a:rPr lang="ht" noProof="0"/>
              <a:t>Click to edit Master subtitle style</a:t>
            </a:r>
          </a:p>
        </p:txBody>
      </p:sp>
      <p:sp>
        <p:nvSpPr>
          <p:cNvPr id="9" name="Rectangle 6"/>
          <p:cNvSpPr>
            <a:spLocks noGrp="1" noChangeArrowheads="1"/>
          </p:cNvSpPr>
          <p:nvPr>
            <p:ph type="dt" sz="half" idx="10"/>
          </p:nvPr>
        </p:nvSpPr>
        <p:spPr>
          <a:xfrm>
            <a:off x="457200" y="6245225"/>
            <a:ext cx="2133600" cy="476250"/>
          </a:xfrm>
        </p:spPr>
        <p:txBody>
          <a:bodyPr rtlCol="0"/>
          <a:lstStyle>
            <a:lvl1pPr>
              <a:defRPr/>
            </a:lvl1pPr>
          </a:lstStyle>
          <a:p>
            <a:pPr rtl="0">
              <a:defRPr/>
            </a:pPr>
            <a:r>
              <a:rPr lang="en-US"/>
              <a:t>9/28/23 12:11 PM</a:t>
            </a:r>
          </a:p>
        </p:txBody>
      </p:sp>
      <p:sp>
        <p:nvSpPr>
          <p:cNvPr id="10" name="Rectangle 7"/>
          <p:cNvSpPr>
            <a:spLocks noGrp="1" noChangeArrowheads="1"/>
          </p:cNvSpPr>
          <p:nvPr>
            <p:ph type="ftr" sz="quarter" idx="11"/>
          </p:nvPr>
        </p:nvSpPr>
        <p:spPr>
          <a:xfrm>
            <a:off x="3124200" y="6245225"/>
            <a:ext cx="2895600" cy="476250"/>
          </a:xfrm>
        </p:spPr>
        <p:txBody>
          <a:bodyPr rtlCol="0"/>
          <a:lstStyle>
            <a:lvl1pPr>
              <a:defRPr/>
            </a:lvl1pPr>
          </a:lstStyle>
          <a:p>
            <a:pPr rtl="0">
              <a:defRPr/>
            </a:pPr>
            <a:endParaRPr lang="en-US"/>
          </a:p>
        </p:txBody>
      </p:sp>
      <p:sp>
        <p:nvSpPr>
          <p:cNvPr id="11" name="Rectangle 8"/>
          <p:cNvSpPr>
            <a:spLocks noGrp="1" noChangeArrowheads="1"/>
          </p:cNvSpPr>
          <p:nvPr>
            <p:ph type="sldNum" sz="quarter" idx="12"/>
          </p:nvPr>
        </p:nvSpPr>
        <p:spPr>
          <a:xfrm>
            <a:off x="6553200" y="6245225"/>
            <a:ext cx="2133600" cy="476250"/>
          </a:xfrm>
        </p:spPr>
        <p:txBody>
          <a:bodyPr rtlCol="0"/>
          <a:lstStyle>
            <a:lvl1pPr>
              <a:defRPr/>
            </a:lvl1pPr>
          </a:lstStyle>
          <a:p>
            <a:pPr rtl="0">
              <a:defRPr/>
            </a:pPr>
            <a:fld id="{4B68766D-945C-43F2-A2F1-49760D64B2E4}" type="slidenum">
              <a:rPr lang="en-US"/>
              <a:pPr>
                <a:defRPr/>
              </a:pPr>
              <a:t>‹#›</a:t>
            </a:fld>
            <a:endParaRPr lang="en-US"/>
          </a:p>
        </p:txBody>
      </p:sp>
    </p:spTree>
    <p:extLst>
      <p:ext uri="{BB962C8B-B14F-4D97-AF65-F5344CB8AC3E}">
        <p14:creationId xmlns:p14="http://schemas.microsoft.com/office/powerpoint/2010/main" val="3427737034"/>
      </p:ext>
    </p:extLst>
  </p:cSld>
  <p:clrMapOvr>
    <a:masterClrMapping/>
  </p:clrMapOvr>
  <p:transition>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ht"/>
              <a:t>Click to edit Master title style</a:t>
            </a:r>
          </a:p>
        </p:txBody>
      </p:sp>
      <p:sp>
        <p:nvSpPr>
          <p:cNvPr id="3" name="Content Placeholder 2"/>
          <p:cNvSpPr>
            <a:spLocks noGrp="1"/>
          </p:cNvSpPr>
          <p:nvPr>
            <p:ph idx="1"/>
          </p:nvPr>
        </p:nvSpPr>
        <p:spPr/>
        <p:txBody>
          <a:bodyPr rtlCol="0"/>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4" name="Rectangle 7"/>
          <p:cNvSpPr>
            <a:spLocks noGrp="1" noChangeArrowheads="1"/>
          </p:cNvSpPr>
          <p:nvPr>
            <p:ph type="dt" sz="half" idx="10"/>
          </p:nvPr>
        </p:nvSpPr>
        <p:spPr>
          <a:ln/>
        </p:spPr>
        <p:txBody>
          <a:bodyPr rtlCol="0"/>
          <a:lstStyle>
            <a:lvl1pPr>
              <a:defRPr/>
            </a:lvl1pPr>
          </a:lstStyle>
          <a:p>
            <a:pPr rtl="0">
              <a:defRPr/>
            </a:pPr>
            <a:r>
              <a:rPr lang="en-US"/>
              <a:t>9/28/23 12:11 PM</a:t>
            </a:r>
          </a:p>
        </p:txBody>
      </p:sp>
      <p:sp>
        <p:nvSpPr>
          <p:cNvPr id="5" name="Rectangle 8"/>
          <p:cNvSpPr>
            <a:spLocks noGrp="1" noChangeArrowheads="1"/>
          </p:cNvSpPr>
          <p:nvPr>
            <p:ph type="ftr" sz="quarter" idx="11"/>
          </p:nvPr>
        </p:nvSpPr>
        <p:spPr>
          <a:ln/>
        </p:spPr>
        <p:txBody>
          <a:bodyPr rtlCol="0"/>
          <a:lstStyle>
            <a:lvl1pPr>
              <a:defRPr/>
            </a:lvl1pPr>
          </a:lstStyle>
          <a:p>
            <a:pPr rtl="0">
              <a:defRPr/>
            </a:pPr>
            <a:endParaRPr lang="en-US"/>
          </a:p>
        </p:txBody>
      </p:sp>
      <p:sp>
        <p:nvSpPr>
          <p:cNvPr id="6" name="Rectangle 9"/>
          <p:cNvSpPr>
            <a:spLocks noGrp="1" noChangeArrowheads="1"/>
          </p:cNvSpPr>
          <p:nvPr>
            <p:ph type="sldNum" sz="quarter" idx="12"/>
          </p:nvPr>
        </p:nvSpPr>
        <p:spPr>
          <a:ln/>
        </p:spPr>
        <p:txBody>
          <a:bodyPr rtlCol="0"/>
          <a:lstStyle>
            <a:lvl1pPr>
              <a:defRPr/>
            </a:lvl1pPr>
          </a:lstStyle>
          <a:p>
            <a:pPr rtl="0">
              <a:defRPr/>
            </a:pPr>
            <a:fld id="{ECBCB675-F9B5-4A6C-B463-BD8F633B0C48}" type="slidenum">
              <a:rPr lang="en-US"/>
              <a:pPr>
                <a:defRPr/>
              </a:pPr>
              <a:t>‹#›</a:t>
            </a:fld>
            <a:endParaRPr lang="en-US"/>
          </a:p>
        </p:txBody>
      </p:sp>
    </p:spTree>
    <p:extLst>
      <p:ext uri="{BB962C8B-B14F-4D97-AF65-F5344CB8AC3E}">
        <p14:creationId xmlns:p14="http://schemas.microsoft.com/office/powerpoint/2010/main" val="1004367241"/>
      </p:ext>
    </p:extLst>
  </p:cSld>
  <p:clrMapOvr>
    <a:masterClrMapping/>
  </p:clrMapOvr>
  <p:transition>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rtlCol="0" anchor="t"/>
          <a:lstStyle>
            <a:lvl1pPr algn="l">
              <a:defRPr sz="3000" b="1" cap="all"/>
            </a:lvl1pPr>
          </a:lstStyle>
          <a:p>
            <a:pPr rtl="0"/>
            <a:r>
              <a:rPr lang="ht"/>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rtl="0"/>
            <a:r>
              <a:rPr lang="ht"/>
              <a:t>Click to edit Master text styles</a:t>
            </a:r>
          </a:p>
        </p:txBody>
      </p:sp>
      <p:sp>
        <p:nvSpPr>
          <p:cNvPr id="4" name="Rectangle 7"/>
          <p:cNvSpPr>
            <a:spLocks noGrp="1" noChangeArrowheads="1"/>
          </p:cNvSpPr>
          <p:nvPr>
            <p:ph type="dt" sz="half" idx="10"/>
          </p:nvPr>
        </p:nvSpPr>
        <p:spPr>
          <a:ln/>
        </p:spPr>
        <p:txBody>
          <a:bodyPr rtlCol="0"/>
          <a:lstStyle>
            <a:lvl1pPr>
              <a:defRPr/>
            </a:lvl1pPr>
          </a:lstStyle>
          <a:p>
            <a:pPr rtl="0">
              <a:defRPr/>
            </a:pPr>
            <a:r>
              <a:rPr lang="en-US"/>
              <a:t>9/28/23 12:11 PM</a:t>
            </a:r>
          </a:p>
        </p:txBody>
      </p:sp>
      <p:sp>
        <p:nvSpPr>
          <p:cNvPr id="5" name="Rectangle 8"/>
          <p:cNvSpPr>
            <a:spLocks noGrp="1" noChangeArrowheads="1"/>
          </p:cNvSpPr>
          <p:nvPr>
            <p:ph type="ftr" sz="quarter" idx="11"/>
          </p:nvPr>
        </p:nvSpPr>
        <p:spPr>
          <a:ln/>
        </p:spPr>
        <p:txBody>
          <a:bodyPr rtlCol="0"/>
          <a:lstStyle>
            <a:lvl1pPr>
              <a:defRPr/>
            </a:lvl1pPr>
          </a:lstStyle>
          <a:p>
            <a:pPr rtl="0">
              <a:defRPr/>
            </a:pPr>
            <a:endParaRPr lang="en-US"/>
          </a:p>
        </p:txBody>
      </p:sp>
      <p:sp>
        <p:nvSpPr>
          <p:cNvPr id="6" name="Rectangle 9"/>
          <p:cNvSpPr>
            <a:spLocks noGrp="1" noChangeArrowheads="1"/>
          </p:cNvSpPr>
          <p:nvPr>
            <p:ph type="sldNum" sz="quarter" idx="12"/>
          </p:nvPr>
        </p:nvSpPr>
        <p:spPr>
          <a:ln/>
        </p:spPr>
        <p:txBody>
          <a:bodyPr rtlCol="0"/>
          <a:lstStyle>
            <a:lvl1pPr>
              <a:defRPr/>
            </a:lvl1pPr>
          </a:lstStyle>
          <a:p>
            <a:pPr rtl="0">
              <a:defRPr/>
            </a:pPr>
            <a:fld id="{385F4DBF-8868-428E-B961-66890586482D}" type="slidenum">
              <a:rPr lang="en-US"/>
              <a:pPr>
                <a:defRPr/>
              </a:pPr>
              <a:t>‹#›</a:t>
            </a:fld>
            <a:endParaRPr lang="en-US"/>
          </a:p>
        </p:txBody>
      </p:sp>
    </p:spTree>
    <p:extLst>
      <p:ext uri="{BB962C8B-B14F-4D97-AF65-F5344CB8AC3E}">
        <p14:creationId xmlns:p14="http://schemas.microsoft.com/office/powerpoint/2010/main" val="1868950614"/>
      </p:ext>
    </p:extLst>
  </p:cSld>
  <p:clrMapOvr>
    <a:masterClrMapping/>
  </p:clrMapOvr>
  <p:transition>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ht"/>
              <a:t>Click to edit Master title style</a:t>
            </a:r>
          </a:p>
        </p:txBody>
      </p:sp>
      <p:sp>
        <p:nvSpPr>
          <p:cNvPr id="3" name="Content Placeholder 2"/>
          <p:cNvSpPr>
            <a:spLocks noGrp="1"/>
          </p:cNvSpPr>
          <p:nvPr>
            <p:ph sz="half" idx="1"/>
          </p:nvPr>
        </p:nvSpPr>
        <p:spPr>
          <a:xfrm>
            <a:off x="762000" y="1524000"/>
            <a:ext cx="3733800" cy="4572000"/>
          </a:xfrm>
        </p:spPr>
        <p:txBody>
          <a:bodyPr rtlCol="0"/>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4" name="Content Placeholder 3"/>
          <p:cNvSpPr>
            <a:spLocks noGrp="1"/>
          </p:cNvSpPr>
          <p:nvPr>
            <p:ph sz="half" idx="2"/>
          </p:nvPr>
        </p:nvSpPr>
        <p:spPr>
          <a:xfrm>
            <a:off x="4648200" y="1524000"/>
            <a:ext cx="3733800" cy="4572000"/>
          </a:xfrm>
        </p:spPr>
        <p:txBody>
          <a:bodyPr rtlCol="0"/>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5" name="Rectangle 7"/>
          <p:cNvSpPr>
            <a:spLocks noGrp="1" noChangeArrowheads="1"/>
          </p:cNvSpPr>
          <p:nvPr>
            <p:ph type="dt" sz="half" idx="10"/>
          </p:nvPr>
        </p:nvSpPr>
        <p:spPr>
          <a:ln/>
        </p:spPr>
        <p:txBody>
          <a:bodyPr rtlCol="0"/>
          <a:lstStyle>
            <a:lvl1pPr>
              <a:defRPr/>
            </a:lvl1pPr>
          </a:lstStyle>
          <a:p>
            <a:pPr rtl="0">
              <a:defRPr/>
            </a:pPr>
            <a:r>
              <a:rPr lang="en-US"/>
              <a:t>9/28/23 12:11 PM</a:t>
            </a:r>
          </a:p>
        </p:txBody>
      </p:sp>
      <p:sp>
        <p:nvSpPr>
          <p:cNvPr id="6" name="Rectangle 8"/>
          <p:cNvSpPr>
            <a:spLocks noGrp="1" noChangeArrowheads="1"/>
          </p:cNvSpPr>
          <p:nvPr>
            <p:ph type="ftr" sz="quarter" idx="11"/>
          </p:nvPr>
        </p:nvSpPr>
        <p:spPr>
          <a:ln/>
        </p:spPr>
        <p:txBody>
          <a:bodyPr rtlCol="0"/>
          <a:lstStyle>
            <a:lvl1pPr>
              <a:defRPr/>
            </a:lvl1pPr>
          </a:lstStyle>
          <a:p>
            <a:pPr rtl="0">
              <a:defRPr/>
            </a:pPr>
            <a:endParaRPr lang="en-US"/>
          </a:p>
        </p:txBody>
      </p:sp>
      <p:sp>
        <p:nvSpPr>
          <p:cNvPr id="7" name="Rectangle 9"/>
          <p:cNvSpPr>
            <a:spLocks noGrp="1" noChangeArrowheads="1"/>
          </p:cNvSpPr>
          <p:nvPr>
            <p:ph type="sldNum" sz="quarter" idx="12"/>
          </p:nvPr>
        </p:nvSpPr>
        <p:spPr>
          <a:ln/>
        </p:spPr>
        <p:txBody>
          <a:bodyPr rtlCol="0"/>
          <a:lstStyle>
            <a:lvl1pPr>
              <a:defRPr/>
            </a:lvl1pPr>
          </a:lstStyle>
          <a:p>
            <a:pPr rtl="0">
              <a:defRPr/>
            </a:pPr>
            <a:fld id="{3E093118-3F91-4907-B6CE-F6D7D3FDAFDA}" type="slidenum">
              <a:rPr lang="en-US"/>
              <a:pPr>
                <a:defRPr/>
              </a:pPr>
              <a:t>‹#›</a:t>
            </a:fld>
            <a:endParaRPr lang="en-US"/>
          </a:p>
        </p:txBody>
      </p:sp>
    </p:spTree>
    <p:extLst>
      <p:ext uri="{BB962C8B-B14F-4D97-AF65-F5344CB8AC3E}">
        <p14:creationId xmlns:p14="http://schemas.microsoft.com/office/powerpoint/2010/main" val="752790467"/>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rtlCol="0" anchor="t"/>
          <a:lstStyle>
            <a:lvl1pPr algn="l">
              <a:defRPr sz="3322" b="1" cap="all"/>
            </a:lvl1pPr>
          </a:lstStyle>
          <a:p>
            <a:pPr rtl="0"/>
            <a:r>
              <a:rPr lang="ht"/>
              <a:t>Click to edit Master title style</a:t>
            </a:r>
          </a:p>
        </p:txBody>
      </p:sp>
      <p:sp>
        <p:nvSpPr>
          <p:cNvPr id="3" name="Text Placeholder 2"/>
          <p:cNvSpPr>
            <a:spLocks noGrp="1"/>
          </p:cNvSpPr>
          <p:nvPr>
            <p:ph type="body" idx="1"/>
          </p:nvPr>
        </p:nvSpPr>
        <p:spPr>
          <a:xfrm>
            <a:off x="722313" y="2906715"/>
            <a:ext cx="7772400" cy="1500187"/>
          </a:xfrm>
        </p:spPr>
        <p:txBody>
          <a:bodyPr rtlCol="0" anchor="b"/>
          <a:lstStyle>
            <a:lvl1pPr marL="0" indent="0">
              <a:buNone/>
              <a:defRPr sz="1661"/>
            </a:lvl1pPr>
            <a:lvl2pPr marL="377883" indent="0">
              <a:buNone/>
              <a:defRPr sz="1500"/>
            </a:lvl2pPr>
            <a:lvl3pPr marL="755767" indent="0">
              <a:buNone/>
              <a:defRPr sz="1340"/>
            </a:lvl3pPr>
            <a:lvl4pPr marL="1133650" indent="0">
              <a:buNone/>
              <a:defRPr sz="1178"/>
            </a:lvl4pPr>
            <a:lvl5pPr marL="1511534" indent="0">
              <a:buNone/>
              <a:defRPr sz="1178"/>
            </a:lvl5pPr>
            <a:lvl6pPr marL="1889417" indent="0">
              <a:buNone/>
              <a:defRPr sz="1178"/>
            </a:lvl6pPr>
            <a:lvl7pPr marL="2267300" indent="0">
              <a:buNone/>
              <a:defRPr sz="1178"/>
            </a:lvl7pPr>
            <a:lvl8pPr marL="2645183" indent="0">
              <a:buNone/>
              <a:defRPr sz="1178"/>
            </a:lvl8pPr>
            <a:lvl9pPr marL="3023067" indent="0">
              <a:buNone/>
              <a:defRPr sz="1178"/>
            </a:lvl9pPr>
          </a:lstStyle>
          <a:p>
            <a:pPr lvl="0" rtl="0"/>
            <a:r>
              <a:rPr lang="ht"/>
              <a:t>Click to edit Master text styles</a:t>
            </a:r>
          </a:p>
        </p:txBody>
      </p:sp>
      <p:sp>
        <p:nvSpPr>
          <p:cNvPr id="4" name="Rectangle 6"/>
          <p:cNvSpPr>
            <a:spLocks noGrp="1" noChangeArrowheads="1"/>
          </p:cNvSpPr>
          <p:nvPr>
            <p:ph type="sldNum" sz="quarter" idx="10"/>
          </p:nvPr>
        </p:nvSpPr>
        <p:spPr>
          <a:ln/>
        </p:spPr>
        <p:txBody>
          <a:bodyPr rtlCol="0"/>
          <a:lstStyle>
            <a:lvl1pPr>
              <a:defRPr/>
            </a:lvl1pPr>
          </a:lstStyle>
          <a:p>
            <a:pPr rtl="0"/>
            <a:fld id="{2585BEF8-99E4-4BFE-9971-B3C0E1B5E8FC}" type="slidenum">
              <a:rPr lang="en-US" smtClean="0"/>
              <a:t>‹#›</a:t>
            </a:fld>
            <a:endParaRPr lang="en-US"/>
          </a:p>
        </p:txBody>
      </p:sp>
    </p:spTree>
    <p:extLst>
      <p:ext uri="{BB962C8B-B14F-4D97-AF65-F5344CB8AC3E}">
        <p14:creationId xmlns:p14="http://schemas.microsoft.com/office/powerpoint/2010/main" val="417084139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rtlCol="0"/>
          <a:lstStyle>
            <a:lvl1pPr>
              <a:defRPr/>
            </a:lvl1pPr>
          </a:lstStyle>
          <a:p>
            <a:pPr rtl="0"/>
            <a:r>
              <a:rPr lang="ht"/>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ht"/>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5" name="Text Placeholder 4"/>
          <p:cNvSpPr>
            <a:spLocks noGrp="1"/>
          </p:cNvSpPr>
          <p:nvPr>
            <p:ph type="body" sz="quarter" idx="3"/>
          </p:nvPr>
        </p:nvSpPr>
        <p:spPr>
          <a:xfrm>
            <a:off x="4645026" y="1535113"/>
            <a:ext cx="4041775" cy="639762"/>
          </a:xfrm>
        </p:spPr>
        <p:txBody>
          <a:bodyPr rtlCol="0"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ht"/>
              <a:t>Click to edit Master text styles</a:t>
            </a:r>
          </a:p>
        </p:txBody>
      </p:sp>
      <p:sp>
        <p:nvSpPr>
          <p:cNvPr id="6" name="Content Placeholder 5"/>
          <p:cNvSpPr>
            <a:spLocks noGrp="1"/>
          </p:cNvSpPr>
          <p:nvPr>
            <p:ph sz="quarter" idx="4"/>
          </p:nvPr>
        </p:nvSpPr>
        <p:spPr>
          <a:xfrm>
            <a:off x="4645026" y="2174875"/>
            <a:ext cx="4041775" cy="3951288"/>
          </a:xfrm>
        </p:spPr>
        <p:txBody>
          <a:bodyPr rtlCol="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7" name="Rectangle 7"/>
          <p:cNvSpPr>
            <a:spLocks noGrp="1" noChangeArrowheads="1"/>
          </p:cNvSpPr>
          <p:nvPr>
            <p:ph type="dt" sz="half" idx="10"/>
          </p:nvPr>
        </p:nvSpPr>
        <p:spPr>
          <a:ln/>
        </p:spPr>
        <p:txBody>
          <a:bodyPr rtlCol="0"/>
          <a:lstStyle>
            <a:lvl1pPr>
              <a:defRPr/>
            </a:lvl1pPr>
          </a:lstStyle>
          <a:p>
            <a:pPr rtl="0">
              <a:defRPr/>
            </a:pPr>
            <a:r>
              <a:rPr lang="en-US"/>
              <a:t>9/28/23 12:11 PM</a:t>
            </a:r>
          </a:p>
        </p:txBody>
      </p:sp>
      <p:sp>
        <p:nvSpPr>
          <p:cNvPr id="8" name="Rectangle 8"/>
          <p:cNvSpPr>
            <a:spLocks noGrp="1" noChangeArrowheads="1"/>
          </p:cNvSpPr>
          <p:nvPr>
            <p:ph type="ftr" sz="quarter" idx="11"/>
          </p:nvPr>
        </p:nvSpPr>
        <p:spPr>
          <a:ln/>
        </p:spPr>
        <p:txBody>
          <a:bodyPr rtlCol="0"/>
          <a:lstStyle>
            <a:lvl1pPr>
              <a:defRPr/>
            </a:lvl1pPr>
          </a:lstStyle>
          <a:p>
            <a:pPr rtl="0">
              <a:defRPr/>
            </a:pPr>
            <a:endParaRPr lang="en-US"/>
          </a:p>
        </p:txBody>
      </p:sp>
      <p:sp>
        <p:nvSpPr>
          <p:cNvPr id="9" name="Rectangle 9"/>
          <p:cNvSpPr>
            <a:spLocks noGrp="1" noChangeArrowheads="1"/>
          </p:cNvSpPr>
          <p:nvPr>
            <p:ph type="sldNum" sz="quarter" idx="12"/>
          </p:nvPr>
        </p:nvSpPr>
        <p:spPr>
          <a:ln/>
        </p:spPr>
        <p:txBody>
          <a:bodyPr rtlCol="0"/>
          <a:lstStyle>
            <a:lvl1pPr>
              <a:defRPr/>
            </a:lvl1pPr>
          </a:lstStyle>
          <a:p>
            <a:pPr rtl="0">
              <a:defRPr/>
            </a:pPr>
            <a:fld id="{350268E8-2963-4ABD-8E20-6C51534E06F7}" type="slidenum">
              <a:rPr lang="en-US"/>
              <a:pPr>
                <a:defRPr/>
              </a:pPr>
              <a:t>‹#›</a:t>
            </a:fld>
            <a:endParaRPr lang="en-US"/>
          </a:p>
        </p:txBody>
      </p:sp>
    </p:spTree>
    <p:extLst>
      <p:ext uri="{BB962C8B-B14F-4D97-AF65-F5344CB8AC3E}">
        <p14:creationId xmlns:p14="http://schemas.microsoft.com/office/powerpoint/2010/main" val="77226731"/>
      </p:ext>
    </p:extLst>
  </p:cSld>
  <p:clrMapOvr>
    <a:masterClrMapping/>
  </p:clrMapOvr>
  <p:transition>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ht"/>
              <a:t>Click to edit Master title style</a:t>
            </a:r>
          </a:p>
        </p:txBody>
      </p:sp>
      <p:sp>
        <p:nvSpPr>
          <p:cNvPr id="3" name="Rectangle 7"/>
          <p:cNvSpPr>
            <a:spLocks noGrp="1" noChangeArrowheads="1"/>
          </p:cNvSpPr>
          <p:nvPr>
            <p:ph type="dt" sz="half" idx="10"/>
          </p:nvPr>
        </p:nvSpPr>
        <p:spPr>
          <a:ln/>
        </p:spPr>
        <p:txBody>
          <a:bodyPr rtlCol="0"/>
          <a:lstStyle>
            <a:lvl1pPr>
              <a:defRPr/>
            </a:lvl1pPr>
          </a:lstStyle>
          <a:p>
            <a:pPr rtl="0">
              <a:defRPr/>
            </a:pPr>
            <a:r>
              <a:rPr lang="en-US"/>
              <a:t>9/28/23 12:11 PM</a:t>
            </a:r>
          </a:p>
        </p:txBody>
      </p:sp>
      <p:sp>
        <p:nvSpPr>
          <p:cNvPr id="4" name="Rectangle 8"/>
          <p:cNvSpPr>
            <a:spLocks noGrp="1" noChangeArrowheads="1"/>
          </p:cNvSpPr>
          <p:nvPr>
            <p:ph type="ftr" sz="quarter" idx="11"/>
          </p:nvPr>
        </p:nvSpPr>
        <p:spPr>
          <a:ln/>
        </p:spPr>
        <p:txBody>
          <a:bodyPr rtlCol="0"/>
          <a:lstStyle>
            <a:lvl1pPr>
              <a:defRPr/>
            </a:lvl1pPr>
          </a:lstStyle>
          <a:p>
            <a:pPr rtl="0">
              <a:defRPr/>
            </a:pPr>
            <a:endParaRPr lang="en-US"/>
          </a:p>
        </p:txBody>
      </p:sp>
      <p:sp>
        <p:nvSpPr>
          <p:cNvPr id="5" name="Rectangle 9"/>
          <p:cNvSpPr>
            <a:spLocks noGrp="1" noChangeArrowheads="1"/>
          </p:cNvSpPr>
          <p:nvPr>
            <p:ph type="sldNum" sz="quarter" idx="12"/>
          </p:nvPr>
        </p:nvSpPr>
        <p:spPr>
          <a:ln/>
        </p:spPr>
        <p:txBody>
          <a:bodyPr rtlCol="0"/>
          <a:lstStyle>
            <a:lvl1pPr>
              <a:defRPr/>
            </a:lvl1pPr>
          </a:lstStyle>
          <a:p>
            <a:pPr rtl="0">
              <a:defRPr/>
            </a:pPr>
            <a:fld id="{3E24DF9E-0F10-4DE4-BB36-6DB05ECF5A50}" type="slidenum">
              <a:rPr lang="en-US"/>
              <a:pPr>
                <a:defRPr/>
              </a:pPr>
              <a:t>‹#›</a:t>
            </a:fld>
            <a:endParaRPr lang="en-US"/>
          </a:p>
        </p:txBody>
      </p:sp>
    </p:spTree>
    <p:extLst>
      <p:ext uri="{BB962C8B-B14F-4D97-AF65-F5344CB8AC3E}">
        <p14:creationId xmlns:p14="http://schemas.microsoft.com/office/powerpoint/2010/main" val="2105133332"/>
      </p:ext>
    </p:extLst>
  </p:cSld>
  <p:clrMapOvr>
    <a:masterClrMapping/>
  </p:clrMapOvr>
  <p:transition>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rtlCol="0"/>
          <a:lstStyle>
            <a:lvl1pPr>
              <a:defRPr/>
            </a:lvl1pPr>
          </a:lstStyle>
          <a:p>
            <a:pPr rtl="0">
              <a:defRPr/>
            </a:pPr>
            <a:r>
              <a:rPr lang="en-US"/>
              <a:t>9/28/23 12:11 PM</a:t>
            </a:r>
          </a:p>
        </p:txBody>
      </p:sp>
      <p:sp>
        <p:nvSpPr>
          <p:cNvPr id="3" name="Rectangle 8"/>
          <p:cNvSpPr>
            <a:spLocks noGrp="1" noChangeArrowheads="1"/>
          </p:cNvSpPr>
          <p:nvPr>
            <p:ph type="ftr" sz="quarter" idx="11"/>
          </p:nvPr>
        </p:nvSpPr>
        <p:spPr>
          <a:ln/>
        </p:spPr>
        <p:txBody>
          <a:bodyPr rtlCol="0"/>
          <a:lstStyle>
            <a:lvl1pPr>
              <a:defRPr/>
            </a:lvl1pPr>
          </a:lstStyle>
          <a:p>
            <a:pPr rtl="0">
              <a:defRPr/>
            </a:pPr>
            <a:endParaRPr lang="en-US"/>
          </a:p>
        </p:txBody>
      </p:sp>
      <p:sp>
        <p:nvSpPr>
          <p:cNvPr id="4" name="Rectangle 9"/>
          <p:cNvSpPr>
            <a:spLocks noGrp="1" noChangeArrowheads="1"/>
          </p:cNvSpPr>
          <p:nvPr>
            <p:ph type="sldNum" sz="quarter" idx="12"/>
          </p:nvPr>
        </p:nvSpPr>
        <p:spPr>
          <a:ln/>
        </p:spPr>
        <p:txBody>
          <a:bodyPr rtlCol="0"/>
          <a:lstStyle>
            <a:lvl1pPr>
              <a:defRPr/>
            </a:lvl1pPr>
          </a:lstStyle>
          <a:p>
            <a:pPr rtl="0">
              <a:defRPr/>
            </a:pPr>
            <a:fld id="{CFE7F315-D394-4A8D-9FCB-ACE6130E3B5E}" type="slidenum">
              <a:rPr lang="en-US"/>
              <a:pPr>
                <a:defRPr/>
              </a:pPr>
              <a:t>‹#›</a:t>
            </a:fld>
            <a:endParaRPr lang="en-US"/>
          </a:p>
        </p:txBody>
      </p:sp>
    </p:spTree>
    <p:extLst>
      <p:ext uri="{BB962C8B-B14F-4D97-AF65-F5344CB8AC3E}">
        <p14:creationId xmlns:p14="http://schemas.microsoft.com/office/powerpoint/2010/main" val="239322381"/>
      </p:ext>
    </p:extLst>
  </p:cSld>
  <p:clrMapOvr>
    <a:masterClrMapping/>
  </p:clrMapOvr>
  <p:transition>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rtlCol="0" anchor="b"/>
          <a:lstStyle>
            <a:lvl1pPr algn="l">
              <a:defRPr sz="1500" b="1"/>
            </a:lvl1pPr>
          </a:lstStyle>
          <a:p>
            <a:pPr rtl="0"/>
            <a:r>
              <a:rPr lang="ht"/>
              <a:t>Click to edit Master title style</a:t>
            </a:r>
          </a:p>
        </p:txBody>
      </p:sp>
      <p:sp>
        <p:nvSpPr>
          <p:cNvPr id="3" name="Content Placeholder 2"/>
          <p:cNvSpPr>
            <a:spLocks noGrp="1"/>
          </p:cNvSpPr>
          <p:nvPr>
            <p:ph idx="1"/>
          </p:nvPr>
        </p:nvSpPr>
        <p:spPr>
          <a:xfrm>
            <a:off x="3575050" y="273052"/>
            <a:ext cx="5111750" cy="5853113"/>
          </a:xfrm>
        </p:spPr>
        <p:txBody>
          <a:bodyPr rtlCol="0"/>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4" name="Text Placeholder 3"/>
          <p:cNvSpPr>
            <a:spLocks noGrp="1"/>
          </p:cNvSpPr>
          <p:nvPr>
            <p:ph type="body" sz="half" idx="2"/>
          </p:nvPr>
        </p:nvSpPr>
        <p:spPr>
          <a:xfrm>
            <a:off x="457201" y="1435102"/>
            <a:ext cx="3008313" cy="4691063"/>
          </a:xfrm>
        </p:spPr>
        <p:txBody>
          <a:bodyPr rtlCol="0"/>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rtl="0"/>
            <a:r>
              <a:rPr lang="ht"/>
              <a:t>Click to edit Master text styles</a:t>
            </a:r>
          </a:p>
        </p:txBody>
      </p:sp>
      <p:sp>
        <p:nvSpPr>
          <p:cNvPr id="5" name="Rectangle 7"/>
          <p:cNvSpPr>
            <a:spLocks noGrp="1" noChangeArrowheads="1"/>
          </p:cNvSpPr>
          <p:nvPr>
            <p:ph type="dt" sz="half" idx="10"/>
          </p:nvPr>
        </p:nvSpPr>
        <p:spPr>
          <a:ln/>
        </p:spPr>
        <p:txBody>
          <a:bodyPr rtlCol="0"/>
          <a:lstStyle>
            <a:lvl1pPr>
              <a:defRPr/>
            </a:lvl1pPr>
          </a:lstStyle>
          <a:p>
            <a:pPr rtl="0">
              <a:defRPr/>
            </a:pPr>
            <a:r>
              <a:rPr lang="en-US"/>
              <a:t>9/28/23 12:11 PM</a:t>
            </a:r>
          </a:p>
        </p:txBody>
      </p:sp>
      <p:sp>
        <p:nvSpPr>
          <p:cNvPr id="6" name="Rectangle 8"/>
          <p:cNvSpPr>
            <a:spLocks noGrp="1" noChangeArrowheads="1"/>
          </p:cNvSpPr>
          <p:nvPr>
            <p:ph type="ftr" sz="quarter" idx="11"/>
          </p:nvPr>
        </p:nvSpPr>
        <p:spPr>
          <a:ln/>
        </p:spPr>
        <p:txBody>
          <a:bodyPr rtlCol="0"/>
          <a:lstStyle>
            <a:lvl1pPr>
              <a:defRPr/>
            </a:lvl1pPr>
          </a:lstStyle>
          <a:p>
            <a:pPr rtl="0">
              <a:defRPr/>
            </a:pPr>
            <a:endParaRPr lang="en-US"/>
          </a:p>
        </p:txBody>
      </p:sp>
      <p:sp>
        <p:nvSpPr>
          <p:cNvPr id="7" name="Rectangle 9"/>
          <p:cNvSpPr>
            <a:spLocks noGrp="1" noChangeArrowheads="1"/>
          </p:cNvSpPr>
          <p:nvPr>
            <p:ph type="sldNum" sz="quarter" idx="12"/>
          </p:nvPr>
        </p:nvSpPr>
        <p:spPr>
          <a:ln/>
        </p:spPr>
        <p:txBody>
          <a:bodyPr rtlCol="0"/>
          <a:lstStyle>
            <a:lvl1pPr>
              <a:defRPr/>
            </a:lvl1pPr>
          </a:lstStyle>
          <a:p>
            <a:pPr rtl="0">
              <a:defRPr/>
            </a:pPr>
            <a:fld id="{4CE93292-E3EC-4B8F-9F39-6743DED71691}" type="slidenum">
              <a:rPr lang="en-US"/>
              <a:pPr>
                <a:defRPr/>
              </a:pPr>
              <a:t>‹#›</a:t>
            </a:fld>
            <a:endParaRPr lang="en-US"/>
          </a:p>
        </p:txBody>
      </p:sp>
    </p:spTree>
    <p:extLst>
      <p:ext uri="{BB962C8B-B14F-4D97-AF65-F5344CB8AC3E}">
        <p14:creationId xmlns:p14="http://schemas.microsoft.com/office/powerpoint/2010/main" val="3910446782"/>
      </p:ext>
    </p:extLst>
  </p:cSld>
  <p:clrMapOvr>
    <a:masterClrMapping/>
  </p:clrMapOvr>
  <p:transition>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1500" b="1"/>
            </a:lvl1pPr>
          </a:lstStyle>
          <a:p>
            <a:pPr rtl="0"/>
            <a:r>
              <a:rPr lang="ht"/>
              <a:t>Click to edit Master title style</a:t>
            </a:r>
          </a:p>
        </p:txBody>
      </p:sp>
      <p:sp>
        <p:nvSpPr>
          <p:cNvPr id="3" name="Picture Placeholder 2"/>
          <p:cNvSpPr>
            <a:spLocks noGrp="1"/>
          </p:cNvSpPr>
          <p:nvPr>
            <p:ph type="pic" idx="1"/>
          </p:nvPr>
        </p:nvSpPr>
        <p:spPr>
          <a:xfrm>
            <a:off x="1792288" y="612775"/>
            <a:ext cx="5486400" cy="411480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rtl="0"/>
            <a:r>
              <a:rPr lang="ht" noProof="0"/>
              <a:t>Click icon to add picture</a:t>
            </a:r>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rtl="0"/>
            <a:r>
              <a:rPr lang="ht"/>
              <a:t>Click to edit Master text styles</a:t>
            </a:r>
          </a:p>
        </p:txBody>
      </p:sp>
      <p:sp>
        <p:nvSpPr>
          <p:cNvPr id="5" name="Rectangle 7"/>
          <p:cNvSpPr>
            <a:spLocks noGrp="1" noChangeArrowheads="1"/>
          </p:cNvSpPr>
          <p:nvPr>
            <p:ph type="dt" sz="half" idx="10"/>
          </p:nvPr>
        </p:nvSpPr>
        <p:spPr>
          <a:ln/>
        </p:spPr>
        <p:txBody>
          <a:bodyPr rtlCol="0"/>
          <a:lstStyle>
            <a:lvl1pPr>
              <a:defRPr/>
            </a:lvl1pPr>
          </a:lstStyle>
          <a:p>
            <a:pPr rtl="0">
              <a:defRPr/>
            </a:pPr>
            <a:r>
              <a:rPr lang="en-US"/>
              <a:t>9/28/23 12:11 PM</a:t>
            </a:r>
          </a:p>
        </p:txBody>
      </p:sp>
      <p:sp>
        <p:nvSpPr>
          <p:cNvPr id="6" name="Rectangle 8"/>
          <p:cNvSpPr>
            <a:spLocks noGrp="1" noChangeArrowheads="1"/>
          </p:cNvSpPr>
          <p:nvPr>
            <p:ph type="ftr" sz="quarter" idx="11"/>
          </p:nvPr>
        </p:nvSpPr>
        <p:spPr>
          <a:ln/>
        </p:spPr>
        <p:txBody>
          <a:bodyPr rtlCol="0"/>
          <a:lstStyle>
            <a:lvl1pPr>
              <a:defRPr/>
            </a:lvl1pPr>
          </a:lstStyle>
          <a:p>
            <a:pPr rtl="0">
              <a:defRPr/>
            </a:pPr>
            <a:endParaRPr lang="en-US"/>
          </a:p>
        </p:txBody>
      </p:sp>
      <p:sp>
        <p:nvSpPr>
          <p:cNvPr id="7" name="Rectangle 9"/>
          <p:cNvSpPr>
            <a:spLocks noGrp="1" noChangeArrowheads="1"/>
          </p:cNvSpPr>
          <p:nvPr>
            <p:ph type="sldNum" sz="quarter" idx="12"/>
          </p:nvPr>
        </p:nvSpPr>
        <p:spPr>
          <a:ln/>
        </p:spPr>
        <p:txBody>
          <a:bodyPr rtlCol="0"/>
          <a:lstStyle>
            <a:lvl1pPr>
              <a:defRPr/>
            </a:lvl1pPr>
          </a:lstStyle>
          <a:p>
            <a:pPr rtl="0">
              <a:defRPr/>
            </a:pPr>
            <a:fld id="{8F4DF6C9-F3D3-45BA-A919-D231CF403BE4}" type="slidenum">
              <a:rPr lang="en-US"/>
              <a:pPr>
                <a:defRPr/>
              </a:pPr>
              <a:t>‹#›</a:t>
            </a:fld>
            <a:endParaRPr lang="en-US"/>
          </a:p>
        </p:txBody>
      </p:sp>
    </p:spTree>
    <p:extLst>
      <p:ext uri="{BB962C8B-B14F-4D97-AF65-F5344CB8AC3E}">
        <p14:creationId xmlns:p14="http://schemas.microsoft.com/office/powerpoint/2010/main" val="4205777766"/>
      </p:ext>
    </p:extLst>
  </p:cSld>
  <p:clrMapOvr>
    <a:masterClrMapping/>
  </p:clrMapOvr>
  <p:transition>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ht"/>
              <a:t>Click to edit Master title style</a:t>
            </a:r>
          </a:p>
        </p:txBody>
      </p:sp>
      <p:sp>
        <p:nvSpPr>
          <p:cNvPr id="3" name="Vertical Text Placeholder 2"/>
          <p:cNvSpPr>
            <a:spLocks noGrp="1"/>
          </p:cNvSpPr>
          <p:nvPr>
            <p:ph type="body" orient="vert" idx="1"/>
          </p:nvPr>
        </p:nvSpPr>
        <p:spPr/>
        <p:txBody>
          <a:bodyPr vert="eaVert" rtlCol="0"/>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4" name="Rectangle 7"/>
          <p:cNvSpPr>
            <a:spLocks noGrp="1" noChangeArrowheads="1"/>
          </p:cNvSpPr>
          <p:nvPr>
            <p:ph type="dt" sz="half" idx="10"/>
          </p:nvPr>
        </p:nvSpPr>
        <p:spPr>
          <a:ln/>
        </p:spPr>
        <p:txBody>
          <a:bodyPr rtlCol="0"/>
          <a:lstStyle>
            <a:lvl1pPr>
              <a:defRPr/>
            </a:lvl1pPr>
          </a:lstStyle>
          <a:p>
            <a:pPr rtl="0">
              <a:defRPr/>
            </a:pPr>
            <a:r>
              <a:rPr lang="en-US"/>
              <a:t>9/28/23 12:11 PM</a:t>
            </a:r>
          </a:p>
        </p:txBody>
      </p:sp>
      <p:sp>
        <p:nvSpPr>
          <p:cNvPr id="5" name="Rectangle 8"/>
          <p:cNvSpPr>
            <a:spLocks noGrp="1" noChangeArrowheads="1"/>
          </p:cNvSpPr>
          <p:nvPr>
            <p:ph type="ftr" sz="quarter" idx="11"/>
          </p:nvPr>
        </p:nvSpPr>
        <p:spPr>
          <a:ln/>
        </p:spPr>
        <p:txBody>
          <a:bodyPr rtlCol="0"/>
          <a:lstStyle>
            <a:lvl1pPr>
              <a:defRPr/>
            </a:lvl1pPr>
          </a:lstStyle>
          <a:p>
            <a:pPr rtl="0">
              <a:defRPr/>
            </a:pPr>
            <a:endParaRPr lang="en-US"/>
          </a:p>
        </p:txBody>
      </p:sp>
      <p:sp>
        <p:nvSpPr>
          <p:cNvPr id="6" name="Rectangle 9"/>
          <p:cNvSpPr>
            <a:spLocks noGrp="1" noChangeArrowheads="1"/>
          </p:cNvSpPr>
          <p:nvPr>
            <p:ph type="sldNum" sz="quarter" idx="12"/>
          </p:nvPr>
        </p:nvSpPr>
        <p:spPr>
          <a:ln/>
        </p:spPr>
        <p:txBody>
          <a:bodyPr rtlCol="0"/>
          <a:lstStyle>
            <a:lvl1pPr>
              <a:defRPr/>
            </a:lvl1pPr>
          </a:lstStyle>
          <a:p>
            <a:pPr rtl="0">
              <a:defRPr/>
            </a:pPr>
            <a:fld id="{F8368163-78BB-425D-96E1-19F07733591E}" type="slidenum">
              <a:rPr lang="en-US"/>
              <a:pPr>
                <a:defRPr/>
              </a:pPr>
              <a:t>‹#›</a:t>
            </a:fld>
            <a:endParaRPr lang="en-US"/>
          </a:p>
        </p:txBody>
      </p:sp>
    </p:spTree>
    <p:extLst>
      <p:ext uri="{BB962C8B-B14F-4D97-AF65-F5344CB8AC3E}">
        <p14:creationId xmlns:p14="http://schemas.microsoft.com/office/powerpoint/2010/main" val="460907545"/>
      </p:ext>
    </p:extLst>
  </p:cSld>
  <p:clrMapOvr>
    <a:masterClrMapping/>
  </p:clrMapOvr>
  <p:transition>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9051" y="277815"/>
            <a:ext cx="2012950" cy="5818187"/>
          </a:xfrm>
        </p:spPr>
        <p:txBody>
          <a:bodyPr vert="eaVert" rtlCol="0"/>
          <a:lstStyle/>
          <a:p>
            <a:pPr rtl="0"/>
            <a:r>
              <a:rPr lang="ht"/>
              <a:t>Click to edit Master title style</a:t>
            </a:r>
          </a:p>
        </p:txBody>
      </p:sp>
      <p:sp>
        <p:nvSpPr>
          <p:cNvPr id="3" name="Vertical Text Placeholder 2"/>
          <p:cNvSpPr>
            <a:spLocks noGrp="1"/>
          </p:cNvSpPr>
          <p:nvPr>
            <p:ph type="body" orient="vert" idx="1"/>
          </p:nvPr>
        </p:nvSpPr>
        <p:spPr>
          <a:xfrm>
            <a:off x="328613" y="277815"/>
            <a:ext cx="5888037" cy="5818187"/>
          </a:xfrm>
        </p:spPr>
        <p:txBody>
          <a:bodyPr vert="eaVert" rtlCol="0"/>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4" name="Rectangle 7"/>
          <p:cNvSpPr>
            <a:spLocks noGrp="1" noChangeArrowheads="1"/>
          </p:cNvSpPr>
          <p:nvPr>
            <p:ph type="dt" sz="half" idx="10"/>
          </p:nvPr>
        </p:nvSpPr>
        <p:spPr>
          <a:ln/>
        </p:spPr>
        <p:txBody>
          <a:bodyPr rtlCol="0"/>
          <a:lstStyle>
            <a:lvl1pPr>
              <a:defRPr/>
            </a:lvl1pPr>
          </a:lstStyle>
          <a:p>
            <a:pPr rtl="0">
              <a:defRPr/>
            </a:pPr>
            <a:r>
              <a:rPr lang="en-US"/>
              <a:t>9/28/23 12:11 PM</a:t>
            </a:r>
          </a:p>
        </p:txBody>
      </p:sp>
      <p:sp>
        <p:nvSpPr>
          <p:cNvPr id="5" name="Rectangle 8"/>
          <p:cNvSpPr>
            <a:spLocks noGrp="1" noChangeArrowheads="1"/>
          </p:cNvSpPr>
          <p:nvPr>
            <p:ph type="ftr" sz="quarter" idx="11"/>
          </p:nvPr>
        </p:nvSpPr>
        <p:spPr>
          <a:ln/>
        </p:spPr>
        <p:txBody>
          <a:bodyPr rtlCol="0"/>
          <a:lstStyle>
            <a:lvl1pPr>
              <a:defRPr/>
            </a:lvl1pPr>
          </a:lstStyle>
          <a:p>
            <a:pPr rtl="0">
              <a:defRPr/>
            </a:pPr>
            <a:endParaRPr lang="en-US"/>
          </a:p>
        </p:txBody>
      </p:sp>
      <p:sp>
        <p:nvSpPr>
          <p:cNvPr id="6" name="Rectangle 9"/>
          <p:cNvSpPr>
            <a:spLocks noGrp="1" noChangeArrowheads="1"/>
          </p:cNvSpPr>
          <p:nvPr>
            <p:ph type="sldNum" sz="quarter" idx="12"/>
          </p:nvPr>
        </p:nvSpPr>
        <p:spPr>
          <a:ln/>
        </p:spPr>
        <p:txBody>
          <a:bodyPr rtlCol="0"/>
          <a:lstStyle>
            <a:lvl1pPr>
              <a:defRPr/>
            </a:lvl1pPr>
          </a:lstStyle>
          <a:p>
            <a:pPr rtl="0">
              <a:defRPr/>
            </a:pPr>
            <a:fld id="{79497713-6AC8-4B3D-BB68-10A431A6033A}" type="slidenum">
              <a:rPr lang="en-US"/>
              <a:pPr>
                <a:defRPr/>
              </a:pPr>
              <a:t>‹#›</a:t>
            </a:fld>
            <a:endParaRPr lang="en-US"/>
          </a:p>
        </p:txBody>
      </p:sp>
    </p:spTree>
    <p:extLst>
      <p:ext uri="{BB962C8B-B14F-4D97-AF65-F5344CB8AC3E}">
        <p14:creationId xmlns:p14="http://schemas.microsoft.com/office/powerpoint/2010/main" val="2514904943"/>
      </p:ext>
    </p:extLst>
  </p:cSld>
  <p:clrMapOvr>
    <a:masterClrMapping/>
  </p:clrMapOvr>
  <p:transition>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6" y="762000"/>
            <a:ext cx="8093075" cy="519113"/>
          </a:xfrm>
        </p:spPr>
        <p:txBody>
          <a:bodyPr rtlCol="0"/>
          <a:lstStyle/>
          <a:p>
            <a:pPr rtl="0"/>
            <a:r>
              <a:rPr lang="ht"/>
              <a:t>Click to edit Master title style</a:t>
            </a:r>
          </a:p>
        </p:txBody>
      </p:sp>
      <p:sp>
        <p:nvSpPr>
          <p:cNvPr id="3" name="Content Placeholder 2"/>
          <p:cNvSpPr>
            <a:spLocks noGrp="1"/>
          </p:cNvSpPr>
          <p:nvPr>
            <p:ph sz="half" idx="1"/>
          </p:nvPr>
        </p:nvSpPr>
        <p:spPr>
          <a:xfrm>
            <a:off x="593725" y="1485900"/>
            <a:ext cx="3968750" cy="4648200"/>
          </a:xfrm>
        </p:spPr>
        <p:txBody>
          <a:bodyPr rtlCol="0"/>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4" name="Text Placeholder 3"/>
          <p:cNvSpPr>
            <a:spLocks noGrp="1"/>
          </p:cNvSpPr>
          <p:nvPr>
            <p:ph type="body" sz="half" idx="2"/>
          </p:nvPr>
        </p:nvSpPr>
        <p:spPr>
          <a:xfrm>
            <a:off x="4714876" y="1485900"/>
            <a:ext cx="3968750" cy="4648200"/>
          </a:xfrm>
        </p:spPr>
        <p:txBody>
          <a:bodyPr rtlCol="0"/>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5" name="Rectangle 7"/>
          <p:cNvSpPr>
            <a:spLocks noGrp="1" noChangeArrowheads="1"/>
          </p:cNvSpPr>
          <p:nvPr>
            <p:ph type="dt" sz="half" idx="10"/>
          </p:nvPr>
        </p:nvSpPr>
        <p:spPr>
          <a:ln/>
        </p:spPr>
        <p:txBody>
          <a:bodyPr rtlCol="0"/>
          <a:lstStyle>
            <a:lvl1pPr>
              <a:defRPr/>
            </a:lvl1pPr>
          </a:lstStyle>
          <a:p>
            <a:pPr rtl="0">
              <a:defRPr/>
            </a:pPr>
            <a:r>
              <a:rPr lang="en-US"/>
              <a:t>9/28/23 12:11 PM</a:t>
            </a:r>
          </a:p>
        </p:txBody>
      </p:sp>
      <p:sp>
        <p:nvSpPr>
          <p:cNvPr id="6" name="Rectangle 8"/>
          <p:cNvSpPr>
            <a:spLocks noGrp="1" noChangeArrowheads="1"/>
          </p:cNvSpPr>
          <p:nvPr>
            <p:ph type="ftr" sz="quarter" idx="11"/>
          </p:nvPr>
        </p:nvSpPr>
        <p:spPr>
          <a:ln/>
        </p:spPr>
        <p:txBody>
          <a:bodyPr rtlCol="0"/>
          <a:lstStyle>
            <a:lvl1pPr>
              <a:defRPr/>
            </a:lvl1pPr>
          </a:lstStyle>
          <a:p>
            <a:pPr rtl="0">
              <a:defRPr/>
            </a:pPr>
            <a:endParaRPr lang="en-US"/>
          </a:p>
        </p:txBody>
      </p:sp>
      <p:sp>
        <p:nvSpPr>
          <p:cNvPr id="7" name="Rectangle 9"/>
          <p:cNvSpPr>
            <a:spLocks noGrp="1" noChangeArrowheads="1"/>
          </p:cNvSpPr>
          <p:nvPr>
            <p:ph type="sldNum" sz="quarter" idx="12"/>
          </p:nvPr>
        </p:nvSpPr>
        <p:spPr>
          <a:ln/>
        </p:spPr>
        <p:txBody>
          <a:bodyPr rtlCol="0"/>
          <a:lstStyle>
            <a:lvl1pPr>
              <a:defRPr/>
            </a:lvl1pPr>
          </a:lstStyle>
          <a:p>
            <a:pPr rtl="0">
              <a:defRPr/>
            </a:pPr>
            <a:fld id="{6FF7B9EF-0A1D-4EFB-A84C-C39623F50D34}" type="slidenum">
              <a:rPr lang="en-US"/>
              <a:pPr>
                <a:defRPr/>
              </a:pPr>
              <a:t>‹#›</a:t>
            </a:fld>
            <a:endParaRPr lang="en-US"/>
          </a:p>
        </p:txBody>
      </p:sp>
    </p:spTree>
    <p:extLst>
      <p:ext uri="{BB962C8B-B14F-4D97-AF65-F5344CB8AC3E}">
        <p14:creationId xmlns:p14="http://schemas.microsoft.com/office/powerpoint/2010/main" val="18304677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0" descr="slide title eversource green circle ar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88" y="2"/>
            <a:ext cx="9144001"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31"/>
          <p:cNvSpPr>
            <a:spLocks noChangeShapeType="1"/>
          </p:cNvSpPr>
          <p:nvPr/>
        </p:nvSpPr>
        <p:spPr bwMode="auto">
          <a:xfrm flipH="1">
            <a:off x="0" y="2157413"/>
            <a:ext cx="9144000" cy="0"/>
          </a:xfrm>
          <a:prstGeom prst="line">
            <a:avLst/>
          </a:prstGeom>
          <a:noFill/>
          <a:ln w="38100">
            <a:solidFill>
              <a:srgbClr val="00AEEF"/>
            </a:solidFill>
            <a:round/>
            <a:headEnd/>
            <a:tailEnd/>
          </a:ln>
          <a:extLst>
            <a:ext uri="{909E8E84-426E-40DD-AFC4-6F175D3DCCD1}">
              <a14:hiddenFill xmlns:a14="http://schemas.microsoft.com/office/drawing/2010/main">
                <a:noFill/>
              </a14:hiddenFill>
            </a:ext>
          </a:extLst>
        </p:spPr>
        <p:txBody>
          <a:bodyPr rtlCol="0">
            <a:spAutoFit/>
          </a:bodyPr>
          <a:lstStyle/>
          <a:p>
            <a:pPr rtl="0"/>
            <a:endParaRPr lang="en-US" sz="1350"/>
          </a:p>
        </p:txBody>
      </p:sp>
      <p:pic>
        <p:nvPicPr>
          <p:cNvPr id="6" name="Picture 32" descr="slide_Eversource_energy_white"/>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6502400" y="908050"/>
            <a:ext cx="2438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3"/>
          <p:cNvSpPr>
            <a:spLocks noChangeArrowheads="1"/>
          </p:cNvSpPr>
          <p:nvPr/>
        </p:nvSpPr>
        <p:spPr bwMode="auto">
          <a:xfrm>
            <a:off x="6708776" y="64272"/>
            <a:ext cx="2435225" cy="300082"/>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0" anchor="ctr">
            <a:spAutoFit/>
          </a:bodyPr>
          <a:lstStyle/>
          <a:p>
            <a:pPr rtl="0"/>
            <a:endParaRPr lang="en-US" sz="1350"/>
          </a:p>
        </p:txBody>
      </p:sp>
      <p:sp>
        <p:nvSpPr>
          <p:cNvPr id="8" name="Line 34"/>
          <p:cNvSpPr>
            <a:spLocks noChangeShapeType="1"/>
          </p:cNvSpPr>
          <p:nvPr/>
        </p:nvSpPr>
        <p:spPr bwMode="auto">
          <a:xfrm flipH="1">
            <a:off x="328614" y="138113"/>
            <a:ext cx="8815387" cy="0"/>
          </a:xfrm>
          <a:prstGeom prst="line">
            <a:avLst/>
          </a:prstGeom>
          <a:noFill/>
          <a:ln w="15875">
            <a:solidFill>
              <a:srgbClr val="00AEEF"/>
            </a:solidFill>
            <a:round/>
            <a:headEnd/>
            <a:tailEnd/>
          </a:ln>
          <a:extLst>
            <a:ext uri="{909E8E84-426E-40DD-AFC4-6F175D3DCCD1}">
              <a14:hiddenFill xmlns:a14="http://schemas.microsoft.com/office/drawing/2010/main">
                <a:noFill/>
              </a14:hiddenFill>
            </a:ext>
          </a:extLst>
        </p:spPr>
        <p:txBody>
          <a:bodyPr rtlCol="0">
            <a:spAutoFit/>
          </a:bodyPr>
          <a:lstStyle/>
          <a:p>
            <a:pPr rtl="0"/>
            <a:endParaRPr lang="en-US" sz="1350"/>
          </a:p>
        </p:txBody>
      </p:sp>
      <p:sp>
        <p:nvSpPr>
          <p:cNvPr id="581636" name="Rectangle 4"/>
          <p:cNvSpPr>
            <a:spLocks noGrp="1" noChangeArrowheads="1"/>
          </p:cNvSpPr>
          <p:nvPr>
            <p:ph type="ctrTitle"/>
          </p:nvPr>
        </p:nvSpPr>
        <p:spPr>
          <a:xfrm>
            <a:off x="685800" y="2465388"/>
            <a:ext cx="7772400" cy="2171700"/>
          </a:xfrm>
        </p:spPr>
        <p:txBody>
          <a:bodyPr rtlCol="0"/>
          <a:lstStyle>
            <a:lvl1pPr algn="ctr">
              <a:defRPr sz="2700"/>
            </a:lvl1pPr>
          </a:lstStyle>
          <a:p>
            <a:pPr lvl="0" rtl="0"/>
            <a:r>
              <a:rPr lang="ht" noProof="0"/>
              <a:t>Click to edit Master title style</a:t>
            </a:r>
          </a:p>
        </p:txBody>
      </p:sp>
      <p:sp>
        <p:nvSpPr>
          <p:cNvPr id="581637" name="Rectangle 5"/>
          <p:cNvSpPr>
            <a:spLocks noGrp="1" noChangeArrowheads="1"/>
          </p:cNvSpPr>
          <p:nvPr>
            <p:ph type="subTitle" idx="1"/>
          </p:nvPr>
        </p:nvSpPr>
        <p:spPr>
          <a:xfrm>
            <a:off x="1371600" y="4845052"/>
            <a:ext cx="6400800" cy="1400175"/>
          </a:xfrm>
        </p:spPr>
        <p:txBody>
          <a:bodyPr rtlCol="0"/>
          <a:lstStyle>
            <a:lvl1pPr marL="0" indent="0" algn="ctr">
              <a:buFont typeface="Wingdings" pitchFamily="2" charset="2"/>
              <a:buNone/>
              <a:defRPr>
                <a:latin typeface="Verdana" pitchFamily="34" charset="0"/>
              </a:defRPr>
            </a:lvl1pPr>
          </a:lstStyle>
          <a:p>
            <a:pPr lvl="0" rtl="0"/>
            <a:r>
              <a:rPr lang="ht" noProof="0"/>
              <a:t>Click to edit Master subtitle style</a:t>
            </a:r>
          </a:p>
        </p:txBody>
      </p:sp>
      <p:sp>
        <p:nvSpPr>
          <p:cNvPr id="9" name="Rectangle 6"/>
          <p:cNvSpPr>
            <a:spLocks noGrp="1" noChangeArrowheads="1"/>
          </p:cNvSpPr>
          <p:nvPr>
            <p:ph type="dt" sz="half" idx="10"/>
          </p:nvPr>
        </p:nvSpPr>
        <p:spPr>
          <a:xfrm>
            <a:off x="457200" y="6245225"/>
            <a:ext cx="2133600" cy="476250"/>
          </a:xfrm>
        </p:spPr>
        <p:txBody>
          <a:bodyPr rtlCol="0"/>
          <a:lstStyle>
            <a:lvl1pPr>
              <a:defRPr/>
            </a:lvl1pPr>
          </a:lstStyle>
          <a:p>
            <a:pPr rtl="0">
              <a:defRPr/>
            </a:pPr>
            <a:r>
              <a:rPr lang="en-US"/>
              <a:t>9/28/23 12:11 PM</a:t>
            </a:r>
          </a:p>
        </p:txBody>
      </p:sp>
      <p:sp>
        <p:nvSpPr>
          <p:cNvPr id="10" name="Rectangle 7"/>
          <p:cNvSpPr>
            <a:spLocks noGrp="1" noChangeArrowheads="1"/>
          </p:cNvSpPr>
          <p:nvPr>
            <p:ph type="ftr" sz="quarter" idx="11"/>
          </p:nvPr>
        </p:nvSpPr>
        <p:spPr>
          <a:xfrm>
            <a:off x="3124200" y="6245225"/>
            <a:ext cx="2895600" cy="476250"/>
          </a:xfrm>
        </p:spPr>
        <p:txBody>
          <a:bodyPr rtlCol="0"/>
          <a:lstStyle>
            <a:lvl1pPr>
              <a:defRPr/>
            </a:lvl1pPr>
          </a:lstStyle>
          <a:p>
            <a:pPr rtl="0">
              <a:defRPr/>
            </a:pPr>
            <a:endParaRPr lang="en-US"/>
          </a:p>
        </p:txBody>
      </p:sp>
      <p:sp>
        <p:nvSpPr>
          <p:cNvPr id="11" name="Rectangle 8"/>
          <p:cNvSpPr>
            <a:spLocks noGrp="1" noChangeArrowheads="1"/>
          </p:cNvSpPr>
          <p:nvPr>
            <p:ph type="sldNum" sz="quarter" idx="12"/>
          </p:nvPr>
        </p:nvSpPr>
        <p:spPr>
          <a:xfrm>
            <a:off x="6553200" y="6245225"/>
            <a:ext cx="2133600" cy="476250"/>
          </a:xfrm>
        </p:spPr>
        <p:txBody>
          <a:bodyPr rtlCol="0"/>
          <a:lstStyle>
            <a:lvl1pPr>
              <a:defRPr/>
            </a:lvl1pPr>
          </a:lstStyle>
          <a:p>
            <a:pPr rtl="0">
              <a:defRPr/>
            </a:pPr>
            <a:fld id="{4B68766D-945C-43F2-A2F1-49760D64B2E4}" type="slidenum">
              <a:rPr lang="en-US"/>
              <a:pPr>
                <a:defRPr/>
              </a:pPr>
              <a:t>‹#›</a:t>
            </a:fld>
            <a:endParaRPr lang="en-US"/>
          </a:p>
        </p:txBody>
      </p:sp>
    </p:spTree>
    <p:extLst>
      <p:ext uri="{BB962C8B-B14F-4D97-AF65-F5344CB8AC3E}">
        <p14:creationId xmlns:p14="http://schemas.microsoft.com/office/powerpoint/2010/main" val="1977522624"/>
      </p:ext>
    </p:extLst>
  </p:cSld>
  <p:clrMapOvr>
    <a:masterClrMapping/>
  </p:clrMapOvr>
  <p:transition>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ht"/>
              <a:t>Click to edit Master title style</a:t>
            </a:r>
          </a:p>
        </p:txBody>
      </p:sp>
      <p:sp>
        <p:nvSpPr>
          <p:cNvPr id="3" name="Content Placeholder 2"/>
          <p:cNvSpPr>
            <a:spLocks noGrp="1"/>
          </p:cNvSpPr>
          <p:nvPr>
            <p:ph idx="1"/>
          </p:nvPr>
        </p:nvSpPr>
        <p:spPr/>
        <p:txBody>
          <a:bodyPr rtlCol="0"/>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4" name="Rectangle 7"/>
          <p:cNvSpPr>
            <a:spLocks noGrp="1" noChangeArrowheads="1"/>
          </p:cNvSpPr>
          <p:nvPr>
            <p:ph type="dt" sz="half" idx="10"/>
          </p:nvPr>
        </p:nvSpPr>
        <p:spPr>
          <a:ln/>
        </p:spPr>
        <p:txBody>
          <a:bodyPr rtlCol="0"/>
          <a:lstStyle>
            <a:lvl1pPr>
              <a:defRPr/>
            </a:lvl1pPr>
          </a:lstStyle>
          <a:p>
            <a:pPr rtl="0">
              <a:defRPr/>
            </a:pPr>
            <a:r>
              <a:rPr lang="en-US"/>
              <a:t>9/28/23 12:11 PM</a:t>
            </a:r>
          </a:p>
        </p:txBody>
      </p:sp>
      <p:sp>
        <p:nvSpPr>
          <p:cNvPr id="5" name="Rectangle 8"/>
          <p:cNvSpPr>
            <a:spLocks noGrp="1" noChangeArrowheads="1"/>
          </p:cNvSpPr>
          <p:nvPr>
            <p:ph type="ftr" sz="quarter" idx="11"/>
          </p:nvPr>
        </p:nvSpPr>
        <p:spPr>
          <a:ln/>
        </p:spPr>
        <p:txBody>
          <a:bodyPr rtlCol="0"/>
          <a:lstStyle>
            <a:lvl1pPr>
              <a:defRPr/>
            </a:lvl1pPr>
          </a:lstStyle>
          <a:p>
            <a:pPr rtl="0">
              <a:defRPr/>
            </a:pPr>
            <a:endParaRPr lang="en-US"/>
          </a:p>
        </p:txBody>
      </p:sp>
      <p:sp>
        <p:nvSpPr>
          <p:cNvPr id="6" name="Rectangle 9"/>
          <p:cNvSpPr>
            <a:spLocks noGrp="1" noChangeArrowheads="1"/>
          </p:cNvSpPr>
          <p:nvPr>
            <p:ph type="sldNum" sz="quarter" idx="12"/>
          </p:nvPr>
        </p:nvSpPr>
        <p:spPr>
          <a:ln/>
        </p:spPr>
        <p:txBody>
          <a:bodyPr rtlCol="0"/>
          <a:lstStyle>
            <a:lvl1pPr>
              <a:defRPr/>
            </a:lvl1pPr>
          </a:lstStyle>
          <a:p>
            <a:pPr rtl="0">
              <a:defRPr/>
            </a:pPr>
            <a:fld id="{ECBCB675-F9B5-4A6C-B463-BD8F633B0C48}" type="slidenum">
              <a:rPr lang="en-US"/>
              <a:pPr>
                <a:defRPr/>
              </a:pPr>
              <a:t>‹#›</a:t>
            </a:fld>
            <a:endParaRPr lang="en-US"/>
          </a:p>
        </p:txBody>
      </p:sp>
    </p:spTree>
    <p:extLst>
      <p:ext uri="{BB962C8B-B14F-4D97-AF65-F5344CB8AC3E}">
        <p14:creationId xmlns:p14="http://schemas.microsoft.com/office/powerpoint/2010/main" val="3567889979"/>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ht"/>
              <a:t>Click to edit Master title style</a:t>
            </a:r>
          </a:p>
        </p:txBody>
      </p:sp>
      <p:sp>
        <p:nvSpPr>
          <p:cNvPr id="3" name="Content Placeholder 2"/>
          <p:cNvSpPr>
            <a:spLocks noGrp="1"/>
          </p:cNvSpPr>
          <p:nvPr>
            <p:ph sz="half" idx="1"/>
          </p:nvPr>
        </p:nvSpPr>
        <p:spPr>
          <a:xfrm>
            <a:off x="381000" y="1417638"/>
            <a:ext cx="4038600" cy="4525962"/>
          </a:xfrm>
        </p:spPr>
        <p:txBody>
          <a:bodyPr rtlCol="0"/>
          <a:lstStyle>
            <a:lvl1pPr>
              <a:defRPr sz="2303"/>
            </a:lvl1pPr>
            <a:lvl2pPr>
              <a:defRPr sz="1982"/>
            </a:lvl2pPr>
            <a:lvl3pPr>
              <a:defRPr sz="1661"/>
            </a:lvl3pPr>
            <a:lvl4pPr>
              <a:defRPr sz="1500"/>
            </a:lvl4pPr>
            <a:lvl5pPr>
              <a:defRPr sz="1500"/>
            </a:lvl5pPr>
            <a:lvl6pPr>
              <a:defRPr sz="1500"/>
            </a:lvl6pPr>
            <a:lvl7pPr>
              <a:defRPr sz="1500"/>
            </a:lvl7pPr>
            <a:lvl8pPr>
              <a:defRPr sz="1500"/>
            </a:lvl8pPr>
            <a:lvl9pPr>
              <a:defRPr sz="1500"/>
            </a:lvl9pPr>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4" name="Content Placeholder 3"/>
          <p:cNvSpPr>
            <a:spLocks noGrp="1"/>
          </p:cNvSpPr>
          <p:nvPr>
            <p:ph sz="half" idx="2"/>
          </p:nvPr>
        </p:nvSpPr>
        <p:spPr>
          <a:xfrm>
            <a:off x="4572000" y="1417638"/>
            <a:ext cx="4038600" cy="4525962"/>
          </a:xfrm>
        </p:spPr>
        <p:txBody>
          <a:bodyPr rtlCol="0"/>
          <a:lstStyle>
            <a:lvl1pPr>
              <a:defRPr sz="2303"/>
            </a:lvl1pPr>
            <a:lvl2pPr>
              <a:defRPr sz="1982"/>
            </a:lvl2pPr>
            <a:lvl3pPr>
              <a:defRPr sz="1661"/>
            </a:lvl3pPr>
            <a:lvl4pPr>
              <a:defRPr sz="1500"/>
            </a:lvl4pPr>
            <a:lvl5pPr>
              <a:defRPr sz="1500"/>
            </a:lvl5pPr>
            <a:lvl6pPr>
              <a:defRPr sz="1500"/>
            </a:lvl6pPr>
            <a:lvl7pPr>
              <a:defRPr sz="1500"/>
            </a:lvl7pPr>
            <a:lvl8pPr>
              <a:defRPr sz="1500"/>
            </a:lvl8pPr>
            <a:lvl9pPr>
              <a:defRPr sz="1500"/>
            </a:lvl9pPr>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5" name="Rectangle 6"/>
          <p:cNvSpPr>
            <a:spLocks noGrp="1" noChangeArrowheads="1"/>
          </p:cNvSpPr>
          <p:nvPr>
            <p:ph type="sldNum" sz="quarter" idx="10"/>
          </p:nvPr>
        </p:nvSpPr>
        <p:spPr>
          <a:ln/>
        </p:spPr>
        <p:txBody>
          <a:bodyPr rtlCol="0"/>
          <a:lstStyle>
            <a:lvl1pPr>
              <a:defRPr/>
            </a:lvl1pPr>
          </a:lstStyle>
          <a:p>
            <a:pPr rtl="0"/>
            <a:fld id="{2585BEF8-99E4-4BFE-9971-B3C0E1B5E8FC}" type="slidenum">
              <a:rPr lang="en-US" smtClean="0"/>
              <a:t>‹#›</a:t>
            </a:fld>
            <a:endParaRPr lang="en-US"/>
          </a:p>
        </p:txBody>
      </p:sp>
    </p:spTree>
    <p:extLst>
      <p:ext uri="{BB962C8B-B14F-4D97-AF65-F5344CB8AC3E}">
        <p14:creationId xmlns:p14="http://schemas.microsoft.com/office/powerpoint/2010/main" val="2059606895"/>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rtlCol="0" anchor="t"/>
          <a:lstStyle>
            <a:lvl1pPr algn="l">
              <a:defRPr sz="3000" b="1" cap="all"/>
            </a:lvl1pPr>
          </a:lstStyle>
          <a:p>
            <a:pPr rtl="0"/>
            <a:r>
              <a:rPr lang="ht"/>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rtl="0"/>
            <a:r>
              <a:rPr lang="ht"/>
              <a:t>Click to edit Master text styles</a:t>
            </a:r>
          </a:p>
        </p:txBody>
      </p:sp>
      <p:sp>
        <p:nvSpPr>
          <p:cNvPr id="4" name="Rectangle 7"/>
          <p:cNvSpPr>
            <a:spLocks noGrp="1" noChangeArrowheads="1"/>
          </p:cNvSpPr>
          <p:nvPr>
            <p:ph type="dt" sz="half" idx="10"/>
          </p:nvPr>
        </p:nvSpPr>
        <p:spPr>
          <a:ln/>
        </p:spPr>
        <p:txBody>
          <a:bodyPr rtlCol="0"/>
          <a:lstStyle>
            <a:lvl1pPr>
              <a:defRPr/>
            </a:lvl1pPr>
          </a:lstStyle>
          <a:p>
            <a:pPr rtl="0">
              <a:defRPr/>
            </a:pPr>
            <a:r>
              <a:rPr lang="en-US"/>
              <a:t>9/28/23 12:11 PM</a:t>
            </a:r>
          </a:p>
        </p:txBody>
      </p:sp>
      <p:sp>
        <p:nvSpPr>
          <p:cNvPr id="5" name="Rectangle 8"/>
          <p:cNvSpPr>
            <a:spLocks noGrp="1" noChangeArrowheads="1"/>
          </p:cNvSpPr>
          <p:nvPr>
            <p:ph type="ftr" sz="quarter" idx="11"/>
          </p:nvPr>
        </p:nvSpPr>
        <p:spPr>
          <a:ln/>
        </p:spPr>
        <p:txBody>
          <a:bodyPr rtlCol="0"/>
          <a:lstStyle>
            <a:lvl1pPr>
              <a:defRPr/>
            </a:lvl1pPr>
          </a:lstStyle>
          <a:p>
            <a:pPr rtl="0">
              <a:defRPr/>
            </a:pPr>
            <a:endParaRPr lang="en-US"/>
          </a:p>
        </p:txBody>
      </p:sp>
      <p:sp>
        <p:nvSpPr>
          <p:cNvPr id="6" name="Rectangle 9"/>
          <p:cNvSpPr>
            <a:spLocks noGrp="1" noChangeArrowheads="1"/>
          </p:cNvSpPr>
          <p:nvPr>
            <p:ph type="sldNum" sz="quarter" idx="12"/>
          </p:nvPr>
        </p:nvSpPr>
        <p:spPr>
          <a:ln/>
        </p:spPr>
        <p:txBody>
          <a:bodyPr rtlCol="0"/>
          <a:lstStyle>
            <a:lvl1pPr>
              <a:defRPr/>
            </a:lvl1pPr>
          </a:lstStyle>
          <a:p>
            <a:pPr rtl="0">
              <a:defRPr/>
            </a:pPr>
            <a:fld id="{385F4DBF-8868-428E-B961-66890586482D}" type="slidenum">
              <a:rPr lang="en-US"/>
              <a:pPr>
                <a:defRPr/>
              </a:pPr>
              <a:t>‹#›</a:t>
            </a:fld>
            <a:endParaRPr lang="en-US"/>
          </a:p>
        </p:txBody>
      </p:sp>
    </p:spTree>
    <p:extLst>
      <p:ext uri="{BB962C8B-B14F-4D97-AF65-F5344CB8AC3E}">
        <p14:creationId xmlns:p14="http://schemas.microsoft.com/office/powerpoint/2010/main" val="2318657092"/>
      </p:ext>
    </p:extLst>
  </p:cSld>
  <p:clrMapOvr>
    <a:masterClrMapping/>
  </p:clrMapOvr>
  <p:transition>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ht"/>
              <a:t>Click to edit Master title style</a:t>
            </a:r>
          </a:p>
        </p:txBody>
      </p:sp>
      <p:sp>
        <p:nvSpPr>
          <p:cNvPr id="3" name="Content Placeholder 2"/>
          <p:cNvSpPr>
            <a:spLocks noGrp="1"/>
          </p:cNvSpPr>
          <p:nvPr>
            <p:ph sz="half" idx="1"/>
          </p:nvPr>
        </p:nvSpPr>
        <p:spPr>
          <a:xfrm>
            <a:off x="762000" y="1524000"/>
            <a:ext cx="3733800" cy="4572000"/>
          </a:xfrm>
        </p:spPr>
        <p:txBody>
          <a:bodyPr rtlCol="0"/>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4" name="Content Placeholder 3"/>
          <p:cNvSpPr>
            <a:spLocks noGrp="1"/>
          </p:cNvSpPr>
          <p:nvPr>
            <p:ph sz="half" idx="2"/>
          </p:nvPr>
        </p:nvSpPr>
        <p:spPr>
          <a:xfrm>
            <a:off x="4648200" y="1524000"/>
            <a:ext cx="3733800" cy="4572000"/>
          </a:xfrm>
        </p:spPr>
        <p:txBody>
          <a:bodyPr rtlCol="0"/>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5" name="Rectangle 7"/>
          <p:cNvSpPr>
            <a:spLocks noGrp="1" noChangeArrowheads="1"/>
          </p:cNvSpPr>
          <p:nvPr>
            <p:ph type="dt" sz="half" idx="10"/>
          </p:nvPr>
        </p:nvSpPr>
        <p:spPr>
          <a:ln/>
        </p:spPr>
        <p:txBody>
          <a:bodyPr rtlCol="0"/>
          <a:lstStyle>
            <a:lvl1pPr>
              <a:defRPr/>
            </a:lvl1pPr>
          </a:lstStyle>
          <a:p>
            <a:pPr rtl="0">
              <a:defRPr/>
            </a:pPr>
            <a:r>
              <a:rPr lang="en-US"/>
              <a:t>9/28/23 12:11 PM</a:t>
            </a:r>
          </a:p>
        </p:txBody>
      </p:sp>
      <p:sp>
        <p:nvSpPr>
          <p:cNvPr id="6" name="Rectangle 8"/>
          <p:cNvSpPr>
            <a:spLocks noGrp="1" noChangeArrowheads="1"/>
          </p:cNvSpPr>
          <p:nvPr>
            <p:ph type="ftr" sz="quarter" idx="11"/>
          </p:nvPr>
        </p:nvSpPr>
        <p:spPr>
          <a:ln/>
        </p:spPr>
        <p:txBody>
          <a:bodyPr rtlCol="0"/>
          <a:lstStyle>
            <a:lvl1pPr>
              <a:defRPr/>
            </a:lvl1pPr>
          </a:lstStyle>
          <a:p>
            <a:pPr rtl="0">
              <a:defRPr/>
            </a:pPr>
            <a:endParaRPr lang="en-US"/>
          </a:p>
        </p:txBody>
      </p:sp>
      <p:sp>
        <p:nvSpPr>
          <p:cNvPr id="7" name="Rectangle 9"/>
          <p:cNvSpPr>
            <a:spLocks noGrp="1" noChangeArrowheads="1"/>
          </p:cNvSpPr>
          <p:nvPr>
            <p:ph type="sldNum" sz="quarter" idx="12"/>
          </p:nvPr>
        </p:nvSpPr>
        <p:spPr>
          <a:ln/>
        </p:spPr>
        <p:txBody>
          <a:bodyPr rtlCol="0"/>
          <a:lstStyle>
            <a:lvl1pPr>
              <a:defRPr/>
            </a:lvl1pPr>
          </a:lstStyle>
          <a:p>
            <a:pPr rtl="0">
              <a:defRPr/>
            </a:pPr>
            <a:fld id="{3E093118-3F91-4907-B6CE-F6D7D3FDAFDA}" type="slidenum">
              <a:rPr lang="en-US"/>
              <a:pPr>
                <a:defRPr/>
              </a:pPr>
              <a:t>‹#›</a:t>
            </a:fld>
            <a:endParaRPr lang="en-US"/>
          </a:p>
        </p:txBody>
      </p:sp>
    </p:spTree>
    <p:extLst>
      <p:ext uri="{BB962C8B-B14F-4D97-AF65-F5344CB8AC3E}">
        <p14:creationId xmlns:p14="http://schemas.microsoft.com/office/powerpoint/2010/main" val="1167156489"/>
      </p:ext>
    </p:extLst>
  </p:cSld>
  <p:clrMapOvr>
    <a:masterClrMapping/>
  </p:clrMapOvr>
  <p:transition>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rtlCol="0"/>
          <a:lstStyle>
            <a:lvl1pPr>
              <a:defRPr/>
            </a:lvl1pPr>
          </a:lstStyle>
          <a:p>
            <a:pPr rtl="0"/>
            <a:r>
              <a:rPr lang="ht"/>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ht"/>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5" name="Text Placeholder 4"/>
          <p:cNvSpPr>
            <a:spLocks noGrp="1"/>
          </p:cNvSpPr>
          <p:nvPr>
            <p:ph type="body" sz="quarter" idx="3"/>
          </p:nvPr>
        </p:nvSpPr>
        <p:spPr>
          <a:xfrm>
            <a:off x="4645026" y="1535113"/>
            <a:ext cx="4041775" cy="639762"/>
          </a:xfrm>
        </p:spPr>
        <p:txBody>
          <a:bodyPr rtlCol="0"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ht"/>
              <a:t>Click to edit Master text styles</a:t>
            </a:r>
          </a:p>
        </p:txBody>
      </p:sp>
      <p:sp>
        <p:nvSpPr>
          <p:cNvPr id="6" name="Content Placeholder 5"/>
          <p:cNvSpPr>
            <a:spLocks noGrp="1"/>
          </p:cNvSpPr>
          <p:nvPr>
            <p:ph sz="quarter" idx="4"/>
          </p:nvPr>
        </p:nvSpPr>
        <p:spPr>
          <a:xfrm>
            <a:off x="4645026" y="2174875"/>
            <a:ext cx="4041775" cy="3951288"/>
          </a:xfrm>
        </p:spPr>
        <p:txBody>
          <a:bodyPr rtlCol="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7" name="Rectangle 7"/>
          <p:cNvSpPr>
            <a:spLocks noGrp="1" noChangeArrowheads="1"/>
          </p:cNvSpPr>
          <p:nvPr>
            <p:ph type="dt" sz="half" idx="10"/>
          </p:nvPr>
        </p:nvSpPr>
        <p:spPr>
          <a:ln/>
        </p:spPr>
        <p:txBody>
          <a:bodyPr rtlCol="0"/>
          <a:lstStyle>
            <a:lvl1pPr>
              <a:defRPr/>
            </a:lvl1pPr>
          </a:lstStyle>
          <a:p>
            <a:pPr rtl="0">
              <a:defRPr/>
            </a:pPr>
            <a:r>
              <a:rPr lang="en-US"/>
              <a:t>9/28/23 12:11 PM</a:t>
            </a:r>
          </a:p>
        </p:txBody>
      </p:sp>
      <p:sp>
        <p:nvSpPr>
          <p:cNvPr id="8" name="Rectangle 8"/>
          <p:cNvSpPr>
            <a:spLocks noGrp="1" noChangeArrowheads="1"/>
          </p:cNvSpPr>
          <p:nvPr>
            <p:ph type="ftr" sz="quarter" idx="11"/>
          </p:nvPr>
        </p:nvSpPr>
        <p:spPr>
          <a:ln/>
        </p:spPr>
        <p:txBody>
          <a:bodyPr rtlCol="0"/>
          <a:lstStyle>
            <a:lvl1pPr>
              <a:defRPr/>
            </a:lvl1pPr>
          </a:lstStyle>
          <a:p>
            <a:pPr rtl="0">
              <a:defRPr/>
            </a:pPr>
            <a:endParaRPr lang="en-US"/>
          </a:p>
        </p:txBody>
      </p:sp>
      <p:sp>
        <p:nvSpPr>
          <p:cNvPr id="9" name="Rectangle 9"/>
          <p:cNvSpPr>
            <a:spLocks noGrp="1" noChangeArrowheads="1"/>
          </p:cNvSpPr>
          <p:nvPr>
            <p:ph type="sldNum" sz="quarter" idx="12"/>
          </p:nvPr>
        </p:nvSpPr>
        <p:spPr>
          <a:ln/>
        </p:spPr>
        <p:txBody>
          <a:bodyPr rtlCol="0"/>
          <a:lstStyle>
            <a:lvl1pPr>
              <a:defRPr/>
            </a:lvl1pPr>
          </a:lstStyle>
          <a:p>
            <a:pPr rtl="0">
              <a:defRPr/>
            </a:pPr>
            <a:fld id="{350268E8-2963-4ABD-8E20-6C51534E06F7}" type="slidenum">
              <a:rPr lang="en-US"/>
              <a:pPr>
                <a:defRPr/>
              </a:pPr>
              <a:t>‹#›</a:t>
            </a:fld>
            <a:endParaRPr lang="en-US"/>
          </a:p>
        </p:txBody>
      </p:sp>
    </p:spTree>
    <p:extLst>
      <p:ext uri="{BB962C8B-B14F-4D97-AF65-F5344CB8AC3E}">
        <p14:creationId xmlns:p14="http://schemas.microsoft.com/office/powerpoint/2010/main" val="371859803"/>
      </p:ext>
    </p:extLst>
  </p:cSld>
  <p:clrMapOvr>
    <a:masterClrMapping/>
  </p:clrMapOvr>
  <p:transition>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ht"/>
              <a:t>Click to edit Master title style</a:t>
            </a:r>
          </a:p>
        </p:txBody>
      </p:sp>
      <p:sp>
        <p:nvSpPr>
          <p:cNvPr id="3" name="Rectangle 7"/>
          <p:cNvSpPr>
            <a:spLocks noGrp="1" noChangeArrowheads="1"/>
          </p:cNvSpPr>
          <p:nvPr>
            <p:ph type="dt" sz="half" idx="10"/>
          </p:nvPr>
        </p:nvSpPr>
        <p:spPr>
          <a:ln/>
        </p:spPr>
        <p:txBody>
          <a:bodyPr rtlCol="0"/>
          <a:lstStyle>
            <a:lvl1pPr>
              <a:defRPr/>
            </a:lvl1pPr>
          </a:lstStyle>
          <a:p>
            <a:pPr rtl="0">
              <a:defRPr/>
            </a:pPr>
            <a:r>
              <a:rPr lang="en-US"/>
              <a:t>9/28/23 12:11 PM</a:t>
            </a:r>
          </a:p>
        </p:txBody>
      </p:sp>
      <p:sp>
        <p:nvSpPr>
          <p:cNvPr id="4" name="Rectangle 8"/>
          <p:cNvSpPr>
            <a:spLocks noGrp="1" noChangeArrowheads="1"/>
          </p:cNvSpPr>
          <p:nvPr>
            <p:ph type="ftr" sz="quarter" idx="11"/>
          </p:nvPr>
        </p:nvSpPr>
        <p:spPr>
          <a:ln/>
        </p:spPr>
        <p:txBody>
          <a:bodyPr rtlCol="0"/>
          <a:lstStyle>
            <a:lvl1pPr>
              <a:defRPr/>
            </a:lvl1pPr>
          </a:lstStyle>
          <a:p>
            <a:pPr rtl="0">
              <a:defRPr/>
            </a:pPr>
            <a:endParaRPr lang="en-US"/>
          </a:p>
        </p:txBody>
      </p:sp>
      <p:sp>
        <p:nvSpPr>
          <p:cNvPr id="5" name="Rectangle 9"/>
          <p:cNvSpPr>
            <a:spLocks noGrp="1" noChangeArrowheads="1"/>
          </p:cNvSpPr>
          <p:nvPr>
            <p:ph type="sldNum" sz="quarter" idx="12"/>
          </p:nvPr>
        </p:nvSpPr>
        <p:spPr>
          <a:ln/>
        </p:spPr>
        <p:txBody>
          <a:bodyPr rtlCol="0"/>
          <a:lstStyle>
            <a:lvl1pPr>
              <a:defRPr/>
            </a:lvl1pPr>
          </a:lstStyle>
          <a:p>
            <a:pPr rtl="0">
              <a:defRPr/>
            </a:pPr>
            <a:fld id="{3E24DF9E-0F10-4DE4-BB36-6DB05ECF5A50}" type="slidenum">
              <a:rPr lang="en-US"/>
              <a:pPr>
                <a:defRPr/>
              </a:pPr>
              <a:t>‹#›</a:t>
            </a:fld>
            <a:endParaRPr lang="en-US"/>
          </a:p>
        </p:txBody>
      </p:sp>
    </p:spTree>
    <p:extLst>
      <p:ext uri="{BB962C8B-B14F-4D97-AF65-F5344CB8AC3E}">
        <p14:creationId xmlns:p14="http://schemas.microsoft.com/office/powerpoint/2010/main" val="3233143165"/>
      </p:ext>
    </p:extLst>
  </p:cSld>
  <p:clrMapOvr>
    <a:masterClrMapping/>
  </p:clrMapOvr>
  <p:transition>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rtlCol="0"/>
          <a:lstStyle>
            <a:lvl1pPr>
              <a:defRPr/>
            </a:lvl1pPr>
          </a:lstStyle>
          <a:p>
            <a:pPr rtl="0">
              <a:defRPr/>
            </a:pPr>
            <a:r>
              <a:rPr lang="en-US"/>
              <a:t>9/28/23 12:11 PM</a:t>
            </a:r>
          </a:p>
        </p:txBody>
      </p:sp>
      <p:sp>
        <p:nvSpPr>
          <p:cNvPr id="3" name="Rectangle 8"/>
          <p:cNvSpPr>
            <a:spLocks noGrp="1" noChangeArrowheads="1"/>
          </p:cNvSpPr>
          <p:nvPr>
            <p:ph type="ftr" sz="quarter" idx="11"/>
          </p:nvPr>
        </p:nvSpPr>
        <p:spPr>
          <a:ln/>
        </p:spPr>
        <p:txBody>
          <a:bodyPr rtlCol="0"/>
          <a:lstStyle>
            <a:lvl1pPr>
              <a:defRPr/>
            </a:lvl1pPr>
          </a:lstStyle>
          <a:p>
            <a:pPr rtl="0">
              <a:defRPr/>
            </a:pPr>
            <a:endParaRPr lang="en-US"/>
          </a:p>
        </p:txBody>
      </p:sp>
      <p:sp>
        <p:nvSpPr>
          <p:cNvPr id="4" name="Rectangle 9"/>
          <p:cNvSpPr>
            <a:spLocks noGrp="1" noChangeArrowheads="1"/>
          </p:cNvSpPr>
          <p:nvPr>
            <p:ph type="sldNum" sz="quarter" idx="12"/>
          </p:nvPr>
        </p:nvSpPr>
        <p:spPr>
          <a:ln/>
        </p:spPr>
        <p:txBody>
          <a:bodyPr rtlCol="0"/>
          <a:lstStyle>
            <a:lvl1pPr>
              <a:defRPr/>
            </a:lvl1pPr>
          </a:lstStyle>
          <a:p>
            <a:pPr rtl="0">
              <a:defRPr/>
            </a:pPr>
            <a:fld id="{CFE7F315-D394-4A8D-9FCB-ACE6130E3B5E}" type="slidenum">
              <a:rPr lang="en-US"/>
              <a:pPr>
                <a:defRPr/>
              </a:pPr>
              <a:t>‹#›</a:t>
            </a:fld>
            <a:endParaRPr lang="en-US"/>
          </a:p>
        </p:txBody>
      </p:sp>
    </p:spTree>
    <p:extLst>
      <p:ext uri="{BB962C8B-B14F-4D97-AF65-F5344CB8AC3E}">
        <p14:creationId xmlns:p14="http://schemas.microsoft.com/office/powerpoint/2010/main" val="3060367562"/>
      </p:ext>
    </p:extLst>
  </p:cSld>
  <p:clrMapOvr>
    <a:masterClrMapping/>
  </p:clrMapOvr>
  <p:transition>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rtlCol="0" anchor="b"/>
          <a:lstStyle>
            <a:lvl1pPr algn="l">
              <a:defRPr sz="1500" b="1"/>
            </a:lvl1pPr>
          </a:lstStyle>
          <a:p>
            <a:pPr rtl="0"/>
            <a:r>
              <a:rPr lang="ht"/>
              <a:t>Click to edit Master title style</a:t>
            </a:r>
          </a:p>
        </p:txBody>
      </p:sp>
      <p:sp>
        <p:nvSpPr>
          <p:cNvPr id="3" name="Content Placeholder 2"/>
          <p:cNvSpPr>
            <a:spLocks noGrp="1"/>
          </p:cNvSpPr>
          <p:nvPr>
            <p:ph idx="1"/>
          </p:nvPr>
        </p:nvSpPr>
        <p:spPr>
          <a:xfrm>
            <a:off x="3575050" y="273052"/>
            <a:ext cx="5111750" cy="5853113"/>
          </a:xfrm>
        </p:spPr>
        <p:txBody>
          <a:bodyPr rtlCol="0"/>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4" name="Text Placeholder 3"/>
          <p:cNvSpPr>
            <a:spLocks noGrp="1"/>
          </p:cNvSpPr>
          <p:nvPr>
            <p:ph type="body" sz="half" idx="2"/>
          </p:nvPr>
        </p:nvSpPr>
        <p:spPr>
          <a:xfrm>
            <a:off x="457201" y="1435102"/>
            <a:ext cx="3008313" cy="4691063"/>
          </a:xfrm>
        </p:spPr>
        <p:txBody>
          <a:bodyPr rtlCol="0"/>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rtl="0"/>
            <a:r>
              <a:rPr lang="ht"/>
              <a:t>Click to edit Master text styles</a:t>
            </a:r>
          </a:p>
        </p:txBody>
      </p:sp>
      <p:sp>
        <p:nvSpPr>
          <p:cNvPr id="5" name="Rectangle 7"/>
          <p:cNvSpPr>
            <a:spLocks noGrp="1" noChangeArrowheads="1"/>
          </p:cNvSpPr>
          <p:nvPr>
            <p:ph type="dt" sz="half" idx="10"/>
          </p:nvPr>
        </p:nvSpPr>
        <p:spPr>
          <a:ln/>
        </p:spPr>
        <p:txBody>
          <a:bodyPr rtlCol="0"/>
          <a:lstStyle>
            <a:lvl1pPr>
              <a:defRPr/>
            </a:lvl1pPr>
          </a:lstStyle>
          <a:p>
            <a:pPr rtl="0">
              <a:defRPr/>
            </a:pPr>
            <a:r>
              <a:rPr lang="en-US"/>
              <a:t>9/28/23 12:11 PM</a:t>
            </a:r>
          </a:p>
        </p:txBody>
      </p:sp>
      <p:sp>
        <p:nvSpPr>
          <p:cNvPr id="6" name="Rectangle 8"/>
          <p:cNvSpPr>
            <a:spLocks noGrp="1" noChangeArrowheads="1"/>
          </p:cNvSpPr>
          <p:nvPr>
            <p:ph type="ftr" sz="quarter" idx="11"/>
          </p:nvPr>
        </p:nvSpPr>
        <p:spPr>
          <a:ln/>
        </p:spPr>
        <p:txBody>
          <a:bodyPr rtlCol="0"/>
          <a:lstStyle>
            <a:lvl1pPr>
              <a:defRPr/>
            </a:lvl1pPr>
          </a:lstStyle>
          <a:p>
            <a:pPr rtl="0">
              <a:defRPr/>
            </a:pPr>
            <a:endParaRPr lang="en-US"/>
          </a:p>
        </p:txBody>
      </p:sp>
      <p:sp>
        <p:nvSpPr>
          <p:cNvPr id="7" name="Rectangle 9"/>
          <p:cNvSpPr>
            <a:spLocks noGrp="1" noChangeArrowheads="1"/>
          </p:cNvSpPr>
          <p:nvPr>
            <p:ph type="sldNum" sz="quarter" idx="12"/>
          </p:nvPr>
        </p:nvSpPr>
        <p:spPr>
          <a:ln/>
        </p:spPr>
        <p:txBody>
          <a:bodyPr rtlCol="0"/>
          <a:lstStyle>
            <a:lvl1pPr>
              <a:defRPr/>
            </a:lvl1pPr>
          </a:lstStyle>
          <a:p>
            <a:pPr rtl="0">
              <a:defRPr/>
            </a:pPr>
            <a:fld id="{4CE93292-E3EC-4B8F-9F39-6743DED71691}" type="slidenum">
              <a:rPr lang="en-US"/>
              <a:pPr>
                <a:defRPr/>
              </a:pPr>
              <a:t>‹#›</a:t>
            </a:fld>
            <a:endParaRPr lang="en-US"/>
          </a:p>
        </p:txBody>
      </p:sp>
    </p:spTree>
    <p:extLst>
      <p:ext uri="{BB962C8B-B14F-4D97-AF65-F5344CB8AC3E}">
        <p14:creationId xmlns:p14="http://schemas.microsoft.com/office/powerpoint/2010/main" val="2117490945"/>
      </p:ext>
    </p:extLst>
  </p:cSld>
  <p:clrMapOvr>
    <a:masterClrMapping/>
  </p:clrMapOvr>
  <p:transition>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1500" b="1"/>
            </a:lvl1pPr>
          </a:lstStyle>
          <a:p>
            <a:pPr rtl="0"/>
            <a:r>
              <a:rPr lang="ht"/>
              <a:t>Click to edit Master title style</a:t>
            </a:r>
          </a:p>
        </p:txBody>
      </p:sp>
      <p:sp>
        <p:nvSpPr>
          <p:cNvPr id="3" name="Picture Placeholder 2"/>
          <p:cNvSpPr>
            <a:spLocks noGrp="1"/>
          </p:cNvSpPr>
          <p:nvPr>
            <p:ph type="pic" idx="1"/>
          </p:nvPr>
        </p:nvSpPr>
        <p:spPr>
          <a:xfrm>
            <a:off x="1792288" y="612775"/>
            <a:ext cx="5486400" cy="411480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rtl="0"/>
            <a:r>
              <a:rPr lang="ht" noProof="0"/>
              <a:t>Click icon to add picture</a:t>
            </a:r>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rtl="0"/>
            <a:r>
              <a:rPr lang="ht"/>
              <a:t>Click to edit Master text styles</a:t>
            </a:r>
          </a:p>
        </p:txBody>
      </p:sp>
      <p:sp>
        <p:nvSpPr>
          <p:cNvPr id="5" name="Rectangle 7"/>
          <p:cNvSpPr>
            <a:spLocks noGrp="1" noChangeArrowheads="1"/>
          </p:cNvSpPr>
          <p:nvPr>
            <p:ph type="dt" sz="half" idx="10"/>
          </p:nvPr>
        </p:nvSpPr>
        <p:spPr>
          <a:ln/>
        </p:spPr>
        <p:txBody>
          <a:bodyPr rtlCol="0"/>
          <a:lstStyle>
            <a:lvl1pPr>
              <a:defRPr/>
            </a:lvl1pPr>
          </a:lstStyle>
          <a:p>
            <a:pPr rtl="0">
              <a:defRPr/>
            </a:pPr>
            <a:r>
              <a:rPr lang="en-US"/>
              <a:t>9/28/23 12:11 PM</a:t>
            </a:r>
          </a:p>
        </p:txBody>
      </p:sp>
      <p:sp>
        <p:nvSpPr>
          <p:cNvPr id="6" name="Rectangle 8"/>
          <p:cNvSpPr>
            <a:spLocks noGrp="1" noChangeArrowheads="1"/>
          </p:cNvSpPr>
          <p:nvPr>
            <p:ph type="ftr" sz="quarter" idx="11"/>
          </p:nvPr>
        </p:nvSpPr>
        <p:spPr>
          <a:ln/>
        </p:spPr>
        <p:txBody>
          <a:bodyPr rtlCol="0"/>
          <a:lstStyle>
            <a:lvl1pPr>
              <a:defRPr/>
            </a:lvl1pPr>
          </a:lstStyle>
          <a:p>
            <a:pPr rtl="0">
              <a:defRPr/>
            </a:pPr>
            <a:endParaRPr lang="en-US"/>
          </a:p>
        </p:txBody>
      </p:sp>
      <p:sp>
        <p:nvSpPr>
          <p:cNvPr id="7" name="Rectangle 9"/>
          <p:cNvSpPr>
            <a:spLocks noGrp="1" noChangeArrowheads="1"/>
          </p:cNvSpPr>
          <p:nvPr>
            <p:ph type="sldNum" sz="quarter" idx="12"/>
          </p:nvPr>
        </p:nvSpPr>
        <p:spPr>
          <a:ln/>
        </p:spPr>
        <p:txBody>
          <a:bodyPr rtlCol="0"/>
          <a:lstStyle>
            <a:lvl1pPr>
              <a:defRPr/>
            </a:lvl1pPr>
          </a:lstStyle>
          <a:p>
            <a:pPr rtl="0">
              <a:defRPr/>
            </a:pPr>
            <a:fld id="{8F4DF6C9-F3D3-45BA-A919-D231CF403BE4}" type="slidenum">
              <a:rPr lang="en-US"/>
              <a:pPr>
                <a:defRPr/>
              </a:pPr>
              <a:t>‹#›</a:t>
            </a:fld>
            <a:endParaRPr lang="en-US"/>
          </a:p>
        </p:txBody>
      </p:sp>
    </p:spTree>
    <p:extLst>
      <p:ext uri="{BB962C8B-B14F-4D97-AF65-F5344CB8AC3E}">
        <p14:creationId xmlns:p14="http://schemas.microsoft.com/office/powerpoint/2010/main" val="969103218"/>
      </p:ext>
    </p:extLst>
  </p:cSld>
  <p:clrMapOvr>
    <a:masterClrMapping/>
  </p:clrMapOvr>
  <p:transition>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ht"/>
              <a:t>Click to edit Master title style</a:t>
            </a:r>
          </a:p>
        </p:txBody>
      </p:sp>
      <p:sp>
        <p:nvSpPr>
          <p:cNvPr id="3" name="Vertical Text Placeholder 2"/>
          <p:cNvSpPr>
            <a:spLocks noGrp="1"/>
          </p:cNvSpPr>
          <p:nvPr>
            <p:ph type="body" orient="vert" idx="1"/>
          </p:nvPr>
        </p:nvSpPr>
        <p:spPr/>
        <p:txBody>
          <a:bodyPr vert="eaVert" rtlCol="0"/>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4" name="Rectangle 7"/>
          <p:cNvSpPr>
            <a:spLocks noGrp="1" noChangeArrowheads="1"/>
          </p:cNvSpPr>
          <p:nvPr>
            <p:ph type="dt" sz="half" idx="10"/>
          </p:nvPr>
        </p:nvSpPr>
        <p:spPr>
          <a:ln/>
        </p:spPr>
        <p:txBody>
          <a:bodyPr rtlCol="0"/>
          <a:lstStyle>
            <a:lvl1pPr>
              <a:defRPr/>
            </a:lvl1pPr>
          </a:lstStyle>
          <a:p>
            <a:pPr rtl="0">
              <a:defRPr/>
            </a:pPr>
            <a:r>
              <a:rPr lang="en-US"/>
              <a:t>9/28/23 12:11 PM</a:t>
            </a:r>
          </a:p>
        </p:txBody>
      </p:sp>
      <p:sp>
        <p:nvSpPr>
          <p:cNvPr id="5" name="Rectangle 8"/>
          <p:cNvSpPr>
            <a:spLocks noGrp="1" noChangeArrowheads="1"/>
          </p:cNvSpPr>
          <p:nvPr>
            <p:ph type="ftr" sz="quarter" idx="11"/>
          </p:nvPr>
        </p:nvSpPr>
        <p:spPr>
          <a:ln/>
        </p:spPr>
        <p:txBody>
          <a:bodyPr rtlCol="0"/>
          <a:lstStyle>
            <a:lvl1pPr>
              <a:defRPr/>
            </a:lvl1pPr>
          </a:lstStyle>
          <a:p>
            <a:pPr rtl="0">
              <a:defRPr/>
            </a:pPr>
            <a:endParaRPr lang="en-US"/>
          </a:p>
        </p:txBody>
      </p:sp>
      <p:sp>
        <p:nvSpPr>
          <p:cNvPr id="6" name="Rectangle 9"/>
          <p:cNvSpPr>
            <a:spLocks noGrp="1" noChangeArrowheads="1"/>
          </p:cNvSpPr>
          <p:nvPr>
            <p:ph type="sldNum" sz="quarter" idx="12"/>
          </p:nvPr>
        </p:nvSpPr>
        <p:spPr>
          <a:ln/>
        </p:spPr>
        <p:txBody>
          <a:bodyPr rtlCol="0"/>
          <a:lstStyle>
            <a:lvl1pPr>
              <a:defRPr/>
            </a:lvl1pPr>
          </a:lstStyle>
          <a:p>
            <a:pPr rtl="0">
              <a:defRPr/>
            </a:pPr>
            <a:fld id="{F8368163-78BB-425D-96E1-19F07733591E}" type="slidenum">
              <a:rPr lang="en-US"/>
              <a:pPr>
                <a:defRPr/>
              </a:pPr>
              <a:t>‹#›</a:t>
            </a:fld>
            <a:endParaRPr lang="en-US"/>
          </a:p>
        </p:txBody>
      </p:sp>
    </p:spTree>
    <p:extLst>
      <p:ext uri="{BB962C8B-B14F-4D97-AF65-F5344CB8AC3E}">
        <p14:creationId xmlns:p14="http://schemas.microsoft.com/office/powerpoint/2010/main" val="1821048726"/>
      </p:ext>
    </p:extLst>
  </p:cSld>
  <p:clrMapOvr>
    <a:masterClrMapping/>
  </p:clrMapOvr>
  <p:transition>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9051" y="277815"/>
            <a:ext cx="2012950" cy="5818187"/>
          </a:xfrm>
        </p:spPr>
        <p:txBody>
          <a:bodyPr vert="eaVert" rtlCol="0"/>
          <a:lstStyle/>
          <a:p>
            <a:pPr rtl="0"/>
            <a:r>
              <a:rPr lang="ht"/>
              <a:t>Click to edit Master title style</a:t>
            </a:r>
          </a:p>
        </p:txBody>
      </p:sp>
      <p:sp>
        <p:nvSpPr>
          <p:cNvPr id="3" name="Vertical Text Placeholder 2"/>
          <p:cNvSpPr>
            <a:spLocks noGrp="1"/>
          </p:cNvSpPr>
          <p:nvPr>
            <p:ph type="body" orient="vert" idx="1"/>
          </p:nvPr>
        </p:nvSpPr>
        <p:spPr>
          <a:xfrm>
            <a:off x="328613" y="277815"/>
            <a:ext cx="5888037" cy="5818187"/>
          </a:xfrm>
        </p:spPr>
        <p:txBody>
          <a:bodyPr vert="eaVert" rtlCol="0"/>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4" name="Rectangle 7"/>
          <p:cNvSpPr>
            <a:spLocks noGrp="1" noChangeArrowheads="1"/>
          </p:cNvSpPr>
          <p:nvPr>
            <p:ph type="dt" sz="half" idx="10"/>
          </p:nvPr>
        </p:nvSpPr>
        <p:spPr>
          <a:ln/>
        </p:spPr>
        <p:txBody>
          <a:bodyPr rtlCol="0"/>
          <a:lstStyle>
            <a:lvl1pPr>
              <a:defRPr/>
            </a:lvl1pPr>
          </a:lstStyle>
          <a:p>
            <a:pPr rtl="0">
              <a:defRPr/>
            </a:pPr>
            <a:r>
              <a:rPr lang="en-US"/>
              <a:t>9/28/23 12:11 PM</a:t>
            </a:r>
          </a:p>
        </p:txBody>
      </p:sp>
      <p:sp>
        <p:nvSpPr>
          <p:cNvPr id="5" name="Rectangle 8"/>
          <p:cNvSpPr>
            <a:spLocks noGrp="1" noChangeArrowheads="1"/>
          </p:cNvSpPr>
          <p:nvPr>
            <p:ph type="ftr" sz="quarter" idx="11"/>
          </p:nvPr>
        </p:nvSpPr>
        <p:spPr>
          <a:ln/>
        </p:spPr>
        <p:txBody>
          <a:bodyPr rtlCol="0"/>
          <a:lstStyle>
            <a:lvl1pPr>
              <a:defRPr/>
            </a:lvl1pPr>
          </a:lstStyle>
          <a:p>
            <a:pPr rtl="0">
              <a:defRPr/>
            </a:pPr>
            <a:endParaRPr lang="en-US"/>
          </a:p>
        </p:txBody>
      </p:sp>
      <p:sp>
        <p:nvSpPr>
          <p:cNvPr id="6" name="Rectangle 9"/>
          <p:cNvSpPr>
            <a:spLocks noGrp="1" noChangeArrowheads="1"/>
          </p:cNvSpPr>
          <p:nvPr>
            <p:ph type="sldNum" sz="quarter" idx="12"/>
          </p:nvPr>
        </p:nvSpPr>
        <p:spPr>
          <a:ln/>
        </p:spPr>
        <p:txBody>
          <a:bodyPr rtlCol="0"/>
          <a:lstStyle>
            <a:lvl1pPr>
              <a:defRPr/>
            </a:lvl1pPr>
          </a:lstStyle>
          <a:p>
            <a:pPr rtl="0">
              <a:defRPr/>
            </a:pPr>
            <a:fld id="{79497713-6AC8-4B3D-BB68-10A431A6033A}" type="slidenum">
              <a:rPr lang="en-US"/>
              <a:pPr>
                <a:defRPr/>
              </a:pPr>
              <a:t>‹#›</a:t>
            </a:fld>
            <a:endParaRPr lang="en-US"/>
          </a:p>
        </p:txBody>
      </p:sp>
    </p:spTree>
    <p:extLst>
      <p:ext uri="{BB962C8B-B14F-4D97-AF65-F5344CB8AC3E}">
        <p14:creationId xmlns:p14="http://schemas.microsoft.com/office/powerpoint/2010/main" val="1448853847"/>
      </p:ext>
    </p:extLst>
  </p:cSld>
  <p:clrMapOvr>
    <a:masterClrMapping/>
  </p:clrMapOvr>
  <p:transition>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6" y="762000"/>
            <a:ext cx="8093075" cy="519113"/>
          </a:xfrm>
        </p:spPr>
        <p:txBody>
          <a:bodyPr rtlCol="0"/>
          <a:lstStyle/>
          <a:p>
            <a:pPr rtl="0"/>
            <a:r>
              <a:rPr lang="ht"/>
              <a:t>Click to edit Master title style</a:t>
            </a:r>
          </a:p>
        </p:txBody>
      </p:sp>
      <p:sp>
        <p:nvSpPr>
          <p:cNvPr id="3" name="Content Placeholder 2"/>
          <p:cNvSpPr>
            <a:spLocks noGrp="1"/>
          </p:cNvSpPr>
          <p:nvPr>
            <p:ph sz="half" idx="1"/>
          </p:nvPr>
        </p:nvSpPr>
        <p:spPr>
          <a:xfrm>
            <a:off x="593725" y="1485900"/>
            <a:ext cx="3968750" cy="4648200"/>
          </a:xfrm>
        </p:spPr>
        <p:txBody>
          <a:bodyPr rtlCol="0"/>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4" name="Text Placeholder 3"/>
          <p:cNvSpPr>
            <a:spLocks noGrp="1"/>
          </p:cNvSpPr>
          <p:nvPr>
            <p:ph type="body" sz="half" idx="2"/>
          </p:nvPr>
        </p:nvSpPr>
        <p:spPr>
          <a:xfrm>
            <a:off x="4714876" y="1485900"/>
            <a:ext cx="3968750" cy="4648200"/>
          </a:xfrm>
        </p:spPr>
        <p:txBody>
          <a:bodyPr rtlCol="0"/>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5" name="Rectangle 7"/>
          <p:cNvSpPr>
            <a:spLocks noGrp="1" noChangeArrowheads="1"/>
          </p:cNvSpPr>
          <p:nvPr>
            <p:ph type="dt" sz="half" idx="10"/>
          </p:nvPr>
        </p:nvSpPr>
        <p:spPr>
          <a:ln/>
        </p:spPr>
        <p:txBody>
          <a:bodyPr rtlCol="0"/>
          <a:lstStyle>
            <a:lvl1pPr>
              <a:defRPr/>
            </a:lvl1pPr>
          </a:lstStyle>
          <a:p>
            <a:pPr rtl="0">
              <a:defRPr/>
            </a:pPr>
            <a:r>
              <a:rPr lang="en-US"/>
              <a:t>9/28/23 12:11 PM</a:t>
            </a:r>
          </a:p>
        </p:txBody>
      </p:sp>
      <p:sp>
        <p:nvSpPr>
          <p:cNvPr id="6" name="Rectangle 8"/>
          <p:cNvSpPr>
            <a:spLocks noGrp="1" noChangeArrowheads="1"/>
          </p:cNvSpPr>
          <p:nvPr>
            <p:ph type="ftr" sz="quarter" idx="11"/>
          </p:nvPr>
        </p:nvSpPr>
        <p:spPr>
          <a:ln/>
        </p:spPr>
        <p:txBody>
          <a:bodyPr rtlCol="0"/>
          <a:lstStyle>
            <a:lvl1pPr>
              <a:defRPr/>
            </a:lvl1pPr>
          </a:lstStyle>
          <a:p>
            <a:pPr rtl="0">
              <a:defRPr/>
            </a:pPr>
            <a:endParaRPr lang="en-US"/>
          </a:p>
        </p:txBody>
      </p:sp>
      <p:sp>
        <p:nvSpPr>
          <p:cNvPr id="7" name="Rectangle 9"/>
          <p:cNvSpPr>
            <a:spLocks noGrp="1" noChangeArrowheads="1"/>
          </p:cNvSpPr>
          <p:nvPr>
            <p:ph type="sldNum" sz="quarter" idx="12"/>
          </p:nvPr>
        </p:nvSpPr>
        <p:spPr>
          <a:ln/>
        </p:spPr>
        <p:txBody>
          <a:bodyPr rtlCol="0"/>
          <a:lstStyle>
            <a:lvl1pPr>
              <a:defRPr/>
            </a:lvl1pPr>
          </a:lstStyle>
          <a:p>
            <a:pPr rtl="0">
              <a:defRPr/>
            </a:pPr>
            <a:fld id="{6FF7B9EF-0A1D-4EFB-A84C-C39623F50D34}" type="slidenum">
              <a:rPr lang="en-US"/>
              <a:pPr>
                <a:defRPr/>
              </a:pPr>
              <a:t>‹#›</a:t>
            </a:fld>
            <a:endParaRPr lang="en-US"/>
          </a:p>
        </p:txBody>
      </p:sp>
    </p:spTree>
    <p:extLst>
      <p:ext uri="{BB962C8B-B14F-4D97-AF65-F5344CB8AC3E}">
        <p14:creationId xmlns:p14="http://schemas.microsoft.com/office/powerpoint/2010/main" val="3642675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rtlCol="0"/>
          <a:lstStyle>
            <a:lvl1pPr>
              <a:defRPr/>
            </a:lvl1pPr>
          </a:lstStyle>
          <a:p>
            <a:pPr rtl="0"/>
            <a:r>
              <a:rPr lang="ht"/>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1982" b="1"/>
            </a:lvl1pPr>
            <a:lvl2pPr marL="377883" indent="0">
              <a:buNone/>
              <a:defRPr sz="1661" b="1"/>
            </a:lvl2pPr>
            <a:lvl3pPr marL="755767" indent="0">
              <a:buNone/>
              <a:defRPr sz="1500" b="1"/>
            </a:lvl3pPr>
            <a:lvl4pPr marL="1133650" indent="0">
              <a:buNone/>
              <a:defRPr sz="1340" b="1"/>
            </a:lvl4pPr>
            <a:lvl5pPr marL="1511534" indent="0">
              <a:buNone/>
              <a:defRPr sz="1340" b="1"/>
            </a:lvl5pPr>
            <a:lvl6pPr marL="1889417" indent="0">
              <a:buNone/>
              <a:defRPr sz="1340" b="1"/>
            </a:lvl6pPr>
            <a:lvl7pPr marL="2267300" indent="0">
              <a:buNone/>
              <a:defRPr sz="1340" b="1"/>
            </a:lvl7pPr>
            <a:lvl8pPr marL="2645183" indent="0">
              <a:buNone/>
              <a:defRPr sz="1340" b="1"/>
            </a:lvl8pPr>
            <a:lvl9pPr marL="3023067" indent="0">
              <a:buNone/>
              <a:defRPr sz="1340" b="1"/>
            </a:lvl9pPr>
          </a:lstStyle>
          <a:p>
            <a:pPr lvl="0" rtl="0"/>
            <a:r>
              <a:rPr lang="ht"/>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1982"/>
            </a:lvl1pPr>
            <a:lvl2pPr>
              <a:defRPr sz="1661"/>
            </a:lvl2pPr>
            <a:lvl3pPr>
              <a:defRPr sz="1500"/>
            </a:lvl3pPr>
            <a:lvl4pPr>
              <a:defRPr sz="1340"/>
            </a:lvl4pPr>
            <a:lvl5pPr>
              <a:defRPr sz="1340"/>
            </a:lvl5pPr>
            <a:lvl6pPr>
              <a:defRPr sz="1340"/>
            </a:lvl6pPr>
            <a:lvl7pPr>
              <a:defRPr sz="1340"/>
            </a:lvl7pPr>
            <a:lvl8pPr>
              <a:defRPr sz="1340"/>
            </a:lvl8pPr>
            <a:lvl9pPr>
              <a:defRPr sz="1340"/>
            </a:lvl9pPr>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5" name="Text Placeholder 4"/>
          <p:cNvSpPr>
            <a:spLocks noGrp="1"/>
          </p:cNvSpPr>
          <p:nvPr>
            <p:ph type="body" sz="quarter" idx="3"/>
          </p:nvPr>
        </p:nvSpPr>
        <p:spPr>
          <a:xfrm>
            <a:off x="4645025" y="1535113"/>
            <a:ext cx="4041776" cy="639762"/>
          </a:xfrm>
        </p:spPr>
        <p:txBody>
          <a:bodyPr rtlCol="0" anchor="b"/>
          <a:lstStyle>
            <a:lvl1pPr marL="0" indent="0">
              <a:buNone/>
              <a:defRPr sz="1982" b="1"/>
            </a:lvl1pPr>
            <a:lvl2pPr marL="377883" indent="0">
              <a:buNone/>
              <a:defRPr sz="1661" b="1"/>
            </a:lvl2pPr>
            <a:lvl3pPr marL="755767" indent="0">
              <a:buNone/>
              <a:defRPr sz="1500" b="1"/>
            </a:lvl3pPr>
            <a:lvl4pPr marL="1133650" indent="0">
              <a:buNone/>
              <a:defRPr sz="1340" b="1"/>
            </a:lvl4pPr>
            <a:lvl5pPr marL="1511534" indent="0">
              <a:buNone/>
              <a:defRPr sz="1340" b="1"/>
            </a:lvl5pPr>
            <a:lvl6pPr marL="1889417" indent="0">
              <a:buNone/>
              <a:defRPr sz="1340" b="1"/>
            </a:lvl6pPr>
            <a:lvl7pPr marL="2267300" indent="0">
              <a:buNone/>
              <a:defRPr sz="1340" b="1"/>
            </a:lvl7pPr>
            <a:lvl8pPr marL="2645183" indent="0">
              <a:buNone/>
              <a:defRPr sz="1340" b="1"/>
            </a:lvl8pPr>
            <a:lvl9pPr marL="3023067" indent="0">
              <a:buNone/>
              <a:defRPr sz="1340" b="1"/>
            </a:lvl9pPr>
          </a:lstStyle>
          <a:p>
            <a:pPr lvl="0" rtl="0"/>
            <a:r>
              <a:rPr lang="ht"/>
              <a:t>Click to edit Master text styles</a:t>
            </a:r>
          </a:p>
        </p:txBody>
      </p:sp>
      <p:sp>
        <p:nvSpPr>
          <p:cNvPr id="6" name="Content Placeholder 5"/>
          <p:cNvSpPr>
            <a:spLocks noGrp="1"/>
          </p:cNvSpPr>
          <p:nvPr>
            <p:ph sz="quarter" idx="4"/>
          </p:nvPr>
        </p:nvSpPr>
        <p:spPr>
          <a:xfrm>
            <a:off x="4645025" y="2174875"/>
            <a:ext cx="4041776" cy="3951288"/>
          </a:xfrm>
        </p:spPr>
        <p:txBody>
          <a:bodyPr rtlCol="0"/>
          <a:lstStyle>
            <a:lvl1pPr>
              <a:defRPr sz="1982"/>
            </a:lvl1pPr>
            <a:lvl2pPr>
              <a:defRPr sz="1661"/>
            </a:lvl2pPr>
            <a:lvl3pPr>
              <a:defRPr sz="1500"/>
            </a:lvl3pPr>
            <a:lvl4pPr>
              <a:defRPr sz="1340"/>
            </a:lvl4pPr>
            <a:lvl5pPr>
              <a:defRPr sz="1340"/>
            </a:lvl5pPr>
            <a:lvl6pPr>
              <a:defRPr sz="1340"/>
            </a:lvl6pPr>
            <a:lvl7pPr>
              <a:defRPr sz="1340"/>
            </a:lvl7pPr>
            <a:lvl8pPr>
              <a:defRPr sz="1340"/>
            </a:lvl8pPr>
            <a:lvl9pPr>
              <a:defRPr sz="1340"/>
            </a:lvl9pPr>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7" name="Rectangle 6"/>
          <p:cNvSpPr>
            <a:spLocks noGrp="1" noChangeArrowheads="1"/>
          </p:cNvSpPr>
          <p:nvPr>
            <p:ph type="sldNum" sz="quarter" idx="10"/>
          </p:nvPr>
        </p:nvSpPr>
        <p:spPr>
          <a:ln/>
        </p:spPr>
        <p:txBody>
          <a:bodyPr rtlCol="0"/>
          <a:lstStyle>
            <a:lvl1pPr>
              <a:defRPr/>
            </a:lvl1pPr>
          </a:lstStyle>
          <a:p>
            <a:pPr rtl="0"/>
            <a:fld id="{2585BEF8-99E4-4BFE-9971-B3C0E1B5E8FC}" type="slidenum">
              <a:rPr lang="en-US" smtClean="0"/>
              <a:t>‹#›</a:t>
            </a:fld>
            <a:endParaRPr lang="en-US"/>
          </a:p>
        </p:txBody>
      </p:sp>
    </p:spTree>
    <p:extLst>
      <p:ext uri="{BB962C8B-B14F-4D97-AF65-F5344CB8AC3E}">
        <p14:creationId xmlns:p14="http://schemas.microsoft.com/office/powerpoint/2010/main" val="891199798"/>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p:nvSpPr>
        <p:spPr bwMode="auto">
          <a:xfrm>
            <a:off x="7200900" y="76200"/>
            <a:ext cx="1752600" cy="762000"/>
          </a:xfrm>
          <a:prstGeom prst="rect">
            <a:avLst/>
          </a:prstGeom>
          <a:solidFill>
            <a:srgbClr val="00AE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575" tIns="37788" rIns="75575" bIns="37788" rtlCol="0" anchor="ctr"/>
          <a:lstStyle/>
          <a:p>
            <a:pPr rtl="0"/>
            <a:endParaRPr lang="en-US" sz="965"/>
          </a:p>
        </p:txBody>
      </p:sp>
      <p:sp>
        <p:nvSpPr>
          <p:cNvPr id="5" name="Rectangle 13"/>
          <p:cNvSpPr>
            <a:spLocks noChangeArrowheads="1"/>
          </p:cNvSpPr>
          <p:nvPr/>
        </p:nvSpPr>
        <p:spPr bwMode="auto">
          <a:xfrm>
            <a:off x="381000" y="76200"/>
            <a:ext cx="6705600" cy="152400"/>
          </a:xfrm>
          <a:prstGeom prst="rect">
            <a:avLst/>
          </a:prstGeom>
          <a:solidFill>
            <a:srgbClr val="00B1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5575" tIns="37788" rIns="75575" bIns="37788" rtlCol="0" anchor="ctr"/>
          <a:lstStyle/>
          <a:p>
            <a:pPr algn="ctr" rtl="0"/>
            <a:endParaRPr lang="en-US" sz="965">
              <a:solidFill>
                <a:srgbClr val="FFFFFF"/>
              </a:solidFill>
              <a:latin typeface="Franklin Gothic Book" pitchFamily="34" charset="0"/>
            </a:endParaRPr>
          </a:p>
        </p:txBody>
      </p:sp>
      <p:sp>
        <p:nvSpPr>
          <p:cNvPr id="6" name="Rectangle 14"/>
          <p:cNvSpPr>
            <a:spLocks noChangeArrowheads="1"/>
          </p:cNvSpPr>
          <p:nvPr/>
        </p:nvSpPr>
        <p:spPr bwMode="auto">
          <a:xfrm>
            <a:off x="2438400" y="6553200"/>
            <a:ext cx="6477000" cy="228600"/>
          </a:xfrm>
          <a:prstGeom prst="rect">
            <a:avLst/>
          </a:prstGeom>
          <a:solidFill>
            <a:srgbClr val="00B1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5575" tIns="37788" rIns="75575" bIns="37788" rtlCol="0" anchor="ctr"/>
          <a:lstStyle/>
          <a:p>
            <a:pPr algn="ctr" rtl="0"/>
            <a:endParaRPr lang="en-US" sz="965">
              <a:solidFill>
                <a:srgbClr val="FFFFFF"/>
              </a:solidFill>
              <a:latin typeface="Franklin Gothic Book" pitchFamily="34" charset="0"/>
            </a:endParaRPr>
          </a:p>
        </p:txBody>
      </p:sp>
      <p:sp>
        <p:nvSpPr>
          <p:cNvPr id="7" name="Rectangle 15"/>
          <p:cNvSpPr>
            <a:spLocks noChangeArrowheads="1"/>
          </p:cNvSpPr>
          <p:nvPr/>
        </p:nvSpPr>
        <p:spPr bwMode="auto">
          <a:xfrm>
            <a:off x="381000" y="6553200"/>
            <a:ext cx="1905000" cy="2286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5575" tIns="37788" rIns="75575" bIns="37788" rtlCol="0" anchor="ctr"/>
          <a:lstStyle/>
          <a:p>
            <a:pPr algn="ctr" rtl="0"/>
            <a:endParaRPr lang="en-US" sz="965">
              <a:solidFill>
                <a:srgbClr val="FFFFFF"/>
              </a:solidFill>
              <a:latin typeface="Franklin Gothic Book" pitchFamily="34" charset="0"/>
            </a:endParaRPr>
          </a:p>
        </p:txBody>
      </p:sp>
      <p:sp>
        <p:nvSpPr>
          <p:cNvPr id="8" name="TextBox 4"/>
          <p:cNvSpPr txBox="1">
            <a:spLocks noChangeArrowheads="1"/>
          </p:cNvSpPr>
          <p:nvPr/>
        </p:nvSpPr>
        <p:spPr bwMode="auto">
          <a:xfrm>
            <a:off x="457200" y="6515101"/>
            <a:ext cx="1828800" cy="216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575" tIns="37788" rIns="75575" bIns="37788" rtlCol="0">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rtl="0" eaLnBrk="1" hangingPunct="1">
              <a:defRPr/>
            </a:pPr>
            <a:r>
              <a:rPr lang="ht" sz="911">
                <a:solidFill>
                  <a:schemeClr val="bg1"/>
                </a:solidFill>
              </a:rPr>
              <a:t>Safety First and Always</a:t>
            </a:r>
          </a:p>
        </p:txBody>
      </p:sp>
      <p:pic>
        <p:nvPicPr>
          <p:cNvPr id="9" name="Picture 15" descr="slide_Eversource_energy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0126" y="292100"/>
            <a:ext cx="14605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9"/>
          <p:cNvSpPr>
            <a:spLocks noGrp="1" noChangeArrowheads="1"/>
          </p:cNvSpPr>
          <p:nvPr>
            <p:ph type="title"/>
          </p:nvPr>
        </p:nvSpPr>
        <p:spPr>
          <a:xfrm>
            <a:off x="685800" y="1371602"/>
            <a:ext cx="7772400" cy="1470025"/>
          </a:xfrm>
          <a:extLst>
            <a:ext uri="{FAA26D3D-D897-4be2-8F04-BA451C77F1D7}"/>
          </a:extLst>
        </p:spPr>
        <p:txBody>
          <a:bodyPr rtlCol="0"/>
          <a:lstStyle>
            <a:lvl1pPr algn="ctr">
              <a:defRPr sz="3322" smtClean="0"/>
            </a:lvl1pPr>
          </a:lstStyle>
          <a:p>
            <a:pPr lvl="0" rtl="0"/>
            <a:r>
              <a:rPr lang="ht" noProof="0"/>
              <a:t>Click to edit Master title style</a:t>
            </a:r>
          </a:p>
        </p:txBody>
      </p:sp>
      <p:sp>
        <p:nvSpPr>
          <p:cNvPr id="1029" name="Rectangle 11"/>
          <p:cNvSpPr>
            <a:spLocks noGrp="1" noChangeArrowheads="1"/>
          </p:cNvSpPr>
          <p:nvPr>
            <p:ph type="body" idx="1"/>
          </p:nvPr>
        </p:nvSpPr>
        <p:spPr>
          <a:xfrm>
            <a:off x="1371600" y="3886200"/>
            <a:ext cx="6400800" cy="1752600"/>
          </a:xfrm>
          <a:extLst>
            <a:ext uri="{FAA26D3D-D897-4be2-8F04-BA451C77F1D7}"/>
          </a:extLst>
        </p:spPr>
        <p:txBody>
          <a:bodyPr rtlCol="0"/>
          <a:lstStyle>
            <a:lvl1pPr marL="0" indent="0" algn="ctr">
              <a:buFont typeface="Wingdings" pitchFamily="2" charset="2"/>
              <a:buNone/>
              <a:defRPr sz="1982" smtClean="0"/>
            </a:lvl1pPr>
          </a:lstStyle>
          <a:p>
            <a:pPr lvl="0" rtl="0"/>
            <a:r>
              <a:rPr lang="ht" noProof="0"/>
              <a:t>Click to edit Master text styles</a:t>
            </a:r>
          </a:p>
        </p:txBody>
      </p:sp>
      <p:sp>
        <p:nvSpPr>
          <p:cNvPr id="10" name="Rectangle 6"/>
          <p:cNvSpPr>
            <a:spLocks noGrp="1" noChangeArrowheads="1"/>
          </p:cNvSpPr>
          <p:nvPr>
            <p:ph type="sldNum" sz="quarter" idx="10"/>
          </p:nvPr>
        </p:nvSpPr>
        <p:spPr/>
        <p:txBody>
          <a:bodyPr rtlCol="0"/>
          <a:lstStyle>
            <a:lvl1pPr>
              <a:defRPr/>
            </a:lvl1pPr>
          </a:lstStyle>
          <a:p>
            <a:pPr rtl="0"/>
            <a:fld id="{2585BEF8-99E4-4BFE-9971-B3C0E1B5E8FC}" type="slidenum">
              <a:rPr lang="en-US" smtClean="0"/>
              <a:t>‹#›</a:t>
            </a:fld>
            <a:endParaRPr lang="en-US"/>
          </a:p>
        </p:txBody>
      </p:sp>
    </p:spTree>
    <p:extLst>
      <p:ext uri="{BB962C8B-B14F-4D97-AF65-F5344CB8AC3E}">
        <p14:creationId xmlns:p14="http://schemas.microsoft.com/office/powerpoint/2010/main" val="1831869704"/>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ht"/>
              <a:t>Click to edit Master title style</a:t>
            </a:r>
          </a:p>
        </p:txBody>
      </p:sp>
      <p:sp>
        <p:nvSpPr>
          <p:cNvPr id="3" name="Content Placeholder 2"/>
          <p:cNvSpPr>
            <a:spLocks noGrp="1"/>
          </p:cNvSpPr>
          <p:nvPr>
            <p:ph idx="1"/>
          </p:nvPr>
        </p:nvSpPr>
        <p:spPr/>
        <p:txBody>
          <a:bodyPr rtlCol="0"/>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4" name="Rectangle 6"/>
          <p:cNvSpPr>
            <a:spLocks noGrp="1" noChangeArrowheads="1"/>
          </p:cNvSpPr>
          <p:nvPr>
            <p:ph type="sldNum" sz="quarter" idx="10"/>
          </p:nvPr>
        </p:nvSpPr>
        <p:spPr>
          <a:ln/>
        </p:spPr>
        <p:txBody>
          <a:bodyPr rtlCol="0"/>
          <a:lstStyle>
            <a:lvl1pPr>
              <a:defRPr/>
            </a:lvl1pPr>
          </a:lstStyle>
          <a:p>
            <a:pPr rtl="0"/>
            <a:fld id="{2585BEF8-99E4-4BFE-9971-B3C0E1B5E8FC}" type="slidenum">
              <a:rPr lang="en-US" smtClean="0"/>
              <a:t>‹#›</a:t>
            </a:fld>
            <a:endParaRPr lang="en-US"/>
          </a:p>
        </p:txBody>
      </p:sp>
    </p:spTree>
    <p:extLst>
      <p:ext uri="{BB962C8B-B14F-4D97-AF65-F5344CB8AC3E}">
        <p14:creationId xmlns:p14="http://schemas.microsoft.com/office/powerpoint/2010/main" val="16933139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rtlCol="0" anchor="t"/>
          <a:lstStyle>
            <a:lvl1pPr algn="l">
              <a:defRPr sz="3322" b="1" cap="all"/>
            </a:lvl1pPr>
          </a:lstStyle>
          <a:p>
            <a:pPr rtl="0"/>
            <a:r>
              <a:rPr lang="ht"/>
              <a:t>Click to edit Master title style</a:t>
            </a:r>
          </a:p>
        </p:txBody>
      </p:sp>
      <p:sp>
        <p:nvSpPr>
          <p:cNvPr id="3" name="Text Placeholder 2"/>
          <p:cNvSpPr>
            <a:spLocks noGrp="1"/>
          </p:cNvSpPr>
          <p:nvPr>
            <p:ph type="body" idx="1"/>
          </p:nvPr>
        </p:nvSpPr>
        <p:spPr>
          <a:xfrm>
            <a:off x="722313" y="2906715"/>
            <a:ext cx="7772400" cy="1500187"/>
          </a:xfrm>
        </p:spPr>
        <p:txBody>
          <a:bodyPr rtlCol="0" anchor="b"/>
          <a:lstStyle>
            <a:lvl1pPr marL="0" indent="0">
              <a:buNone/>
              <a:defRPr sz="1661"/>
            </a:lvl1pPr>
            <a:lvl2pPr marL="377883" indent="0">
              <a:buNone/>
              <a:defRPr sz="1500"/>
            </a:lvl2pPr>
            <a:lvl3pPr marL="755767" indent="0">
              <a:buNone/>
              <a:defRPr sz="1340"/>
            </a:lvl3pPr>
            <a:lvl4pPr marL="1133650" indent="0">
              <a:buNone/>
              <a:defRPr sz="1178"/>
            </a:lvl4pPr>
            <a:lvl5pPr marL="1511534" indent="0">
              <a:buNone/>
              <a:defRPr sz="1178"/>
            </a:lvl5pPr>
            <a:lvl6pPr marL="1889417" indent="0">
              <a:buNone/>
              <a:defRPr sz="1178"/>
            </a:lvl6pPr>
            <a:lvl7pPr marL="2267300" indent="0">
              <a:buNone/>
              <a:defRPr sz="1178"/>
            </a:lvl7pPr>
            <a:lvl8pPr marL="2645183" indent="0">
              <a:buNone/>
              <a:defRPr sz="1178"/>
            </a:lvl8pPr>
            <a:lvl9pPr marL="3023067" indent="0">
              <a:buNone/>
              <a:defRPr sz="1178"/>
            </a:lvl9pPr>
          </a:lstStyle>
          <a:p>
            <a:pPr lvl="0" rtl="0"/>
            <a:r>
              <a:rPr lang="ht"/>
              <a:t>Click to edit Master text styles</a:t>
            </a:r>
          </a:p>
        </p:txBody>
      </p:sp>
      <p:sp>
        <p:nvSpPr>
          <p:cNvPr id="4" name="Rectangle 6"/>
          <p:cNvSpPr>
            <a:spLocks noGrp="1" noChangeArrowheads="1"/>
          </p:cNvSpPr>
          <p:nvPr>
            <p:ph type="sldNum" sz="quarter" idx="10"/>
          </p:nvPr>
        </p:nvSpPr>
        <p:spPr>
          <a:ln/>
        </p:spPr>
        <p:txBody>
          <a:bodyPr rtlCol="0"/>
          <a:lstStyle>
            <a:lvl1pPr>
              <a:defRPr/>
            </a:lvl1pPr>
          </a:lstStyle>
          <a:p>
            <a:pPr rtl="0"/>
            <a:fld id="{2585BEF8-99E4-4BFE-9971-B3C0E1B5E8FC}" type="slidenum">
              <a:rPr lang="en-US" smtClean="0"/>
              <a:t>‹#›</a:t>
            </a:fld>
            <a:endParaRPr lang="en-US"/>
          </a:p>
        </p:txBody>
      </p:sp>
    </p:spTree>
    <p:extLst>
      <p:ext uri="{BB962C8B-B14F-4D97-AF65-F5344CB8AC3E}">
        <p14:creationId xmlns:p14="http://schemas.microsoft.com/office/powerpoint/2010/main" val="280213497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ht"/>
              <a:t>Click to edit Master title style</a:t>
            </a:r>
          </a:p>
        </p:txBody>
      </p:sp>
      <p:sp>
        <p:nvSpPr>
          <p:cNvPr id="3" name="Content Placeholder 2"/>
          <p:cNvSpPr>
            <a:spLocks noGrp="1"/>
          </p:cNvSpPr>
          <p:nvPr>
            <p:ph sz="half" idx="1"/>
          </p:nvPr>
        </p:nvSpPr>
        <p:spPr>
          <a:xfrm>
            <a:off x="381000" y="1417638"/>
            <a:ext cx="4038600" cy="4525962"/>
          </a:xfrm>
        </p:spPr>
        <p:txBody>
          <a:bodyPr rtlCol="0"/>
          <a:lstStyle>
            <a:lvl1pPr>
              <a:defRPr sz="2303"/>
            </a:lvl1pPr>
            <a:lvl2pPr>
              <a:defRPr sz="1982"/>
            </a:lvl2pPr>
            <a:lvl3pPr>
              <a:defRPr sz="1661"/>
            </a:lvl3pPr>
            <a:lvl4pPr>
              <a:defRPr sz="1500"/>
            </a:lvl4pPr>
            <a:lvl5pPr>
              <a:defRPr sz="1500"/>
            </a:lvl5pPr>
            <a:lvl6pPr>
              <a:defRPr sz="1500"/>
            </a:lvl6pPr>
            <a:lvl7pPr>
              <a:defRPr sz="1500"/>
            </a:lvl7pPr>
            <a:lvl8pPr>
              <a:defRPr sz="1500"/>
            </a:lvl8pPr>
            <a:lvl9pPr>
              <a:defRPr sz="1500"/>
            </a:lvl9pPr>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4" name="Content Placeholder 3"/>
          <p:cNvSpPr>
            <a:spLocks noGrp="1"/>
          </p:cNvSpPr>
          <p:nvPr>
            <p:ph sz="half" idx="2"/>
          </p:nvPr>
        </p:nvSpPr>
        <p:spPr>
          <a:xfrm>
            <a:off x="4572000" y="1417638"/>
            <a:ext cx="4038600" cy="4525962"/>
          </a:xfrm>
        </p:spPr>
        <p:txBody>
          <a:bodyPr rtlCol="0"/>
          <a:lstStyle>
            <a:lvl1pPr>
              <a:defRPr sz="2303"/>
            </a:lvl1pPr>
            <a:lvl2pPr>
              <a:defRPr sz="1982"/>
            </a:lvl2pPr>
            <a:lvl3pPr>
              <a:defRPr sz="1661"/>
            </a:lvl3pPr>
            <a:lvl4pPr>
              <a:defRPr sz="1500"/>
            </a:lvl4pPr>
            <a:lvl5pPr>
              <a:defRPr sz="1500"/>
            </a:lvl5pPr>
            <a:lvl6pPr>
              <a:defRPr sz="1500"/>
            </a:lvl6pPr>
            <a:lvl7pPr>
              <a:defRPr sz="1500"/>
            </a:lvl7pPr>
            <a:lvl8pPr>
              <a:defRPr sz="1500"/>
            </a:lvl8pPr>
            <a:lvl9pPr>
              <a:defRPr sz="1500"/>
            </a:lvl9pPr>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5" name="Rectangle 6"/>
          <p:cNvSpPr>
            <a:spLocks noGrp="1" noChangeArrowheads="1"/>
          </p:cNvSpPr>
          <p:nvPr>
            <p:ph type="sldNum" sz="quarter" idx="10"/>
          </p:nvPr>
        </p:nvSpPr>
        <p:spPr>
          <a:ln/>
        </p:spPr>
        <p:txBody>
          <a:bodyPr rtlCol="0"/>
          <a:lstStyle>
            <a:lvl1pPr>
              <a:defRPr/>
            </a:lvl1pPr>
          </a:lstStyle>
          <a:p>
            <a:pPr rtl="0"/>
            <a:fld id="{2585BEF8-99E4-4BFE-9971-B3C0E1B5E8FC}" type="slidenum">
              <a:rPr lang="en-US" smtClean="0"/>
              <a:t>‹#›</a:t>
            </a:fld>
            <a:endParaRPr lang="en-US"/>
          </a:p>
        </p:txBody>
      </p:sp>
    </p:spTree>
    <p:extLst>
      <p:ext uri="{BB962C8B-B14F-4D97-AF65-F5344CB8AC3E}">
        <p14:creationId xmlns:p14="http://schemas.microsoft.com/office/powerpoint/2010/main" val="69986377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rtlCol="0"/>
          <a:lstStyle>
            <a:lvl1pPr>
              <a:defRPr/>
            </a:lvl1pPr>
          </a:lstStyle>
          <a:p>
            <a:pPr rtl="0"/>
            <a:r>
              <a:rPr lang="ht"/>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1982" b="1"/>
            </a:lvl1pPr>
            <a:lvl2pPr marL="377883" indent="0">
              <a:buNone/>
              <a:defRPr sz="1661" b="1"/>
            </a:lvl2pPr>
            <a:lvl3pPr marL="755767" indent="0">
              <a:buNone/>
              <a:defRPr sz="1500" b="1"/>
            </a:lvl3pPr>
            <a:lvl4pPr marL="1133650" indent="0">
              <a:buNone/>
              <a:defRPr sz="1340" b="1"/>
            </a:lvl4pPr>
            <a:lvl5pPr marL="1511534" indent="0">
              <a:buNone/>
              <a:defRPr sz="1340" b="1"/>
            </a:lvl5pPr>
            <a:lvl6pPr marL="1889417" indent="0">
              <a:buNone/>
              <a:defRPr sz="1340" b="1"/>
            </a:lvl6pPr>
            <a:lvl7pPr marL="2267300" indent="0">
              <a:buNone/>
              <a:defRPr sz="1340" b="1"/>
            </a:lvl7pPr>
            <a:lvl8pPr marL="2645183" indent="0">
              <a:buNone/>
              <a:defRPr sz="1340" b="1"/>
            </a:lvl8pPr>
            <a:lvl9pPr marL="3023067" indent="0">
              <a:buNone/>
              <a:defRPr sz="1340" b="1"/>
            </a:lvl9pPr>
          </a:lstStyle>
          <a:p>
            <a:pPr lvl="0" rtl="0"/>
            <a:r>
              <a:rPr lang="ht"/>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1982"/>
            </a:lvl1pPr>
            <a:lvl2pPr>
              <a:defRPr sz="1661"/>
            </a:lvl2pPr>
            <a:lvl3pPr>
              <a:defRPr sz="1500"/>
            </a:lvl3pPr>
            <a:lvl4pPr>
              <a:defRPr sz="1340"/>
            </a:lvl4pPr>
            <a:lvl5pPr>
              <a:defRPr sz="1340"/>
            </a:lvl5pPr>
            <a:lvl6pPr>
              <a:defRPr sz="1340"/>
            </a:lvl6pPr>
            <a:lvl7pPr>
              <a:defRPr sz="1340"/>
            </a:lvl7pPr>
            <a:lvl8pPr>
              <a:defRPr sz="1340"/>
            </a:lvl8pPr>
            <a:lvl9pPr>
              <a:defRPr sz="1340"/>
            </a:lvl9pPr>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5" name="Text Placeholder 4"/>
          <p:cNvSpPr>
            <a:spLocks noGrp="1"/>
          </p:cNvSpPr>
          <p:nvPr>
            <p:ph type="body" sz="quarter" idx="3"/>
          </p:nvPr>
        </p:nvSpPr>
        <p:spPr>
          <a:xfrm>
            <a:off x="4645025" y="1535113"/>
            <a:ext cx="4041776" cy="639762"/>
          </a:xfrm>
        </p:spPr>
        <p:txBody>
          <a:bodyPr rtlCol="0" anchor="b"/>
          <a:lstStyle>
            <a:lvl1pPr marL="0" indent="0">
              <a:buNone/>
              <a:defRPr sz="1982" b="1"/>
            </a:lvl1pPr>
            <a:lvl2pPr marL="377883" indent="0">
              <a:buNone/>
              <a:defRPr sz="1661" b="1"/>
            </a:lvl2pPr>
            <a:lvl3pPr marL="755767" indent="0">
              <a:buNone/>
              <a:defRPr sz="1500" b="1"/>
            </a:lvl3pPr>
            <a:lvl4pPr marL="1133650" indent="0">
              <a:buNone/>
              <a:defRPr sz="1340" b="1"/>
            </a:lvl4pPr>
            <a:lvl5pPr marL="1511534" indent="0">
              <a:buNone/>
              <a:defRPr sz="1340" b="1"/>
            </a:lvl5pPr>
            <a:lvl6pPr marL="1889417" indent="0">
              <a:buNone/>
              <a:defRPr sz="1340" b="1"/>
            </a:lvl6pPr>
            <a:lvl7pPr marL="2267300" indent="0">
              <a:buNone/>
              <a:defRPr sz="1340" b="1"/>
            </a:lvl7pPr>
            <a:lvl8pPr marL="2645183" indent="0">
              <a:buNone/>
              <a:defRPr sz="1340" b="1"/>
            </a:lvl8pPr>
            <a:lvl9pPr marL="3023067" indent="0">
              <a:buNone/>
              <a:defRPr sz="1340" b="1"/>
            </a:lvl9pPr>
          </a:lstStyle>
          <a:p>
            <a:pPr lvl="0" rtl="0"/>
            <a:r>
              <a:rPr lang="ht"/>
              <a:t>Click to edit Master text styles</a:t>
            </a:r>
          </a:p>
        </p:txBody>
      </p:sp>
      <p:sp>
        <p:nvSpPr>
          <p:cNvPr id="6" name="Content Placeholder 5"/>
          <p:cNvSpPr>
            <a:spLocks noGrp="1"/>
          </p:cNvSpPr>
          <p:nvPr>
            <p:ph sz="quarter" idx="4"/>
          </p:nvPr>
        </p:nvSpPr>
        <p:spPr>
          <a:xfrm>
            <a:off x="4645025" y="2174875"/>
            <a:ext cx="4041776" cy="3951288"/>
          </a:xfrm>
        </p:spPr>
        <p:txBody>
          <a:bodyPr rtlCol="0"/>
          <a:lstStyle>
            <a:lvl1pPr>
              <a:defRPr sz="1982"/>
            </a:lvl1pPr>
            <a:lvl2pPr>
              <a:defRPr sz="1661"/>
            </a:lvl2pPr>
            <a:lvl3pPr>
              <a:defRPr sz="1500"/>
            </a:lvl3pPr>
            <a:lvl4pPr>
              <a:defRPr sz="1340"/>
            </a:lvl4pPr>
            <a:lvl5pPr>
              <a:defRPr sz="1340"/>
            </a:lvl5pPr>
            <a:lvl6pPr>
              <a:defRPr sz="1340"/>
            </a:lvl6pPr>
            <a:lvl7pPr>
              <a:defRPr sz="1340"/>
            </a:lvl7pPr>
            <a:lvl8pPr>
              <a:defRPr sz="1340"/>
            </a:lvl8pPr>
            <a:lvl9pPr>
              <a:defRPr sz="1340"/>
            </a:lvl9pPr>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7" name="Rectangle 6"/>
          <p:cNvSpPr>
            <a:spLocks noGrp="1" noChangeArrowheads="1"/>
          </p:cNvSpPr>
          <p:nvPr>
            <p:ph type="sldNum" sz="quarter" idx="10"/>
          </p:nvPr>
        </p:nvSpPr>
        <p:spPr>
          <a:ln/>
        </p:spPr>
        <p:txBody>
          <a:bodyPr rtlCol="0"/>
          <a:lstStyle>
            <a:lvl1pPr>
              <a:defRPr/>
            </a:lvl1pPr>
          </a:lstStyle>
          <a:p>
            <a:pPr rtl="0"/>
            <a:fld id="{2585BEF8-99E4-4BFE-9971-B3C0E1B5E8FC}" type="slidenum">
              <a:rPr lang="en-US" smtClean="0"/>
              <a:t>‹#›</a:t>
            </a:fld>
            <a:endParaRPr lang="en-US"/>
          </a:p>
        </p:txBody>
      </p:sp>
    </p:spTree>
    <p:extLst>
      <p:ext uri="{BB962C8B-B14F-4D97-AF65-F5344CB8AC3E}">
        <p14:creationId xmlns:p14="http://schemas.microsoft.com/office/powerpoint/2010/main" val="1177712553"/>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ht"/>
              <a:t>Click to edit Master title style</a:t>
            </a:r>
          </a:p>
        </p:txBody>
      </p:sp>
      <p:sp>
        <p:nvSpPr>
          <p:cNvPr id="3" name="Rectangle 6"/>
          <p:cNvSpPr>
            <a:spLocks noGrp="1" noChangeArrowheads="1"/>
          </p:cNvSpPr>
          <p:nvPr>
            <p:ph type="sldNum" sz="quarter" idx="10"/>
          </p:nvPr>
        </p:nvSpPr>
        <p:spPr>
          <a:ln/>
        </p:spPr>
        <p:txBody>
          <a:bodyPr rtlCol="0"/>
          <a:lstStyle>
            <a:lvl1pPr>
              <a:defRPr/>
            </a:lvl1pPr>
          </a:lstStyle>
          <a:p>
            <a:pPr rtl="0"/>
            <a:fld id="{2585BEF8-99E4-4BFE-9971-B3C0E1B5E8FC}" type="slidenum">
              <a:rPr lang="en-US" smtClean="0"/>
              <a:t>‹#›</a:t>
            </a:fld>
            <a:endParaRPr lang="en-US"/>
          </a:p>
        </p:txBody>
      </p:sp>
    </p:spTree>
    <p:extLst>
      <p:ext uri="{BB962C8B-B14F-4D97-AF65-F5344CB8AC3E}">
        <p14:creationId xmlns:p14="http://schemas.microsoft.com/office/powerpoint/2010/main" val="2115072743"/>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rtlCol="0"/>
          <a:lstStyle>
            <a:lvl1pPr>
              <a:defRPr/>
            </a:lvl1pPr>
          </a:lstStyle>
          <a:p>
            <a:pPr rtl="0"/>
            <a:fld id="{2585BEF8-99E4-4BFE-9971-B3C0E1B5E8FC}" type="slidenum">
              <a:rPr lang="en-US" smtClean="0"/>
              <a:t>‹#›</a:t>
            </a:fld>
            <a:endParaRPr lang="en-US"/>
          </a:p>
        </p:txBody>
      </p:sp>
    </p:spTree>
    <p:extLst>
      <p:ext uri="{BB962C8B-B14F-4D97-AF65-F5344CB8AC3E}">
        <p14:creationId xmlns:p14="http://schemas.microsoft.com/office/powerpoint/2010/main" val="336593303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rtlCol="0" anchor="b"/>
          <a:lstStyle>
            <a:lvl1pPr algn="l">
              <a:defRPr sz="1661" b="1"/>
            </a:lvl1pPr>
          </a:lstStyle>
          <a:p>
            <a:pPr rtl="0"/>
            <a:r>
              <a:rPr lang="ht"/>
              <a:t>Click to edit Master title style</a:t>
            </a:r>
          </a:p>
        </p:txBody>
      </p:sp>
      <p:sp>
        <p:nvSpPr>
          <p:cNvPr id="3" name="Content Placeholder 2"/>
          <p:cNvSpPr>
            <a:spLocks noGrp="1"/>
          </p:cNvSpPr>
          <p:nvPr>
            <p:ph idx="1"/>
          </p:nvPr>
        </p:nvSpPr>
        <p:spPr>
          <a:xfrm>
            <a:off x="3575050" y="273052"/>
            <a:ext cx="5111750" cy="5853113"/>
          </a:xfrm>
        </p:spPr>
        <p:txBody>
          <a:bodyPr rtlCol="0"/>
          <a:lstStyle>
            <a:lvl1pPr>
              <a:defRPr sz="2625"/>
            </a:lvl1pPr>
            <a:lvl2pPr>
              <a:defRPr sz="2303"/>
            </a:lvl2pPr>
            <a:lvl3pPr>
              <a:defRPr sz="1982"/>
            </a:lvl3pPr>
            <a:lvl4pPr>
              <a:defRPr sz="1661"/>
            </a:lvl4pPr>
            <a:lvl5pPr>
              <a:defRPr sz="1661"/>
            </a:lvl5pPr>
            <a:lvl6pPr>
              <a:defRPr sz="1661"/>
            </a:lvl6pPr>
            <a:lvl7pPr>
              <a:defRPr sz="1661"/>
            </a:lvl7pPr>
            <a:lvl8pPr>
              <a:defRPr sz="1661"/>
            </a:lvl8pPr>
            <a:lvl9pPr>
              <a:defRPr sz="1661"/>
            </a:lvl9pPr>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4" name="Text Placeholder 3"/>
          <p:cNvSpPr>
            <a:spLocks noGrp="1"/>
          </p:cNvSpPr>
          <p:nvPr>
            <p:ph type="body" sz="half" idx="2"/>
          </p:nvPr>
        </p:nvSpPr>
        <p:spPr>
          <a:xfrm>
            <a:off x="457201" y="1435102"/>
            <a:ext cx="3008313" cy="4691063"/>
          </a:xfrm>
        </p:spPr>
        <p:txBody>
          <a:bodyPr rtlCol="0"/>
          <a:lstStyle>
            <a:lvl1pPr marL="0" indent="0">
              <a:buNone/>
              <a:defRPr sz="1178"/>
            </a:lvl1pPr>
            <a:lvl2pPr marL="377883" indent="0">
              <a:buNone/>
              <a:defRPr sz="1018"/>
            </a:lvl2pPr>
            <a:lvl3pPr marL="755767" indent="0">
              <a:buNone/>
              <a:defRPr sz="803"/>
            </a:lvl3pPr>
            <a:lvl4pPr marL="1133650" indent="0">
              <a:buNone/>
              <a:defRPr sz="750"/>
            </a:lvl4pPr>
            <a:lvl5pPr marL="1511534" indent="0">
              <a:buNone/>
              <a:defRPr sz="750"/>
            </a:lvl5pPr>
            <a:lvl6pPr marL="1889417" indent="0">
              <a:buNone/>
              <a:defRPr sz="750"/>
            </a:lvl6pPr>
            <a:lvl7pPr marL="2267300" indent="0">
              <a:buNone/>
              <a:defRPr sz="750"/>
            </a:lvl7pPr>
            <a:lvl8pPr marL="2645183" indent="0">
              <a:buNone/>
              <a:defRPr sz="750"/>
            </a:lvl8pPr>
            <a:lvl9pPr marL="3023067" indent="0">
              <a:buNone/>
              <a:defRPr sz="750"/>
            </a:lvl9pPr>
          </a:lstStyle>
          <a:p>
            <a:pPr lvl="0" rtl="0"/>
            <a:r>
              <a:rPr lang="ht"/>
              <a:t>Click to edit Master text styles</a:t>
            </a:r>
          </a:p>
        </p:txBody>
      </p:sp>
      <p:sp>
        <p:nvSpPr>
          <p:cNvPr id="5" name="Rectangle 6"/>
          <p:cNvSpPr>
            <a:spLocks noGrp="1" noChangeArrowheads="1"/>
          </p:cNvSpPr>
          <p:nvPr>
            <p:ph type="sldNum" sz="quarter" idx="10"/>
          </p:nvPr>
        </p:nvSpPr>
        <p:spPr>
          <a:ln/>
        </p:spPr>
        <p:txBody>
          <a:bodyPr rtlCol="0"/>
          <a:lstStyle>
            <a:lvl1pPr>
              <a:defRPr/>
            </a:lvl1pPr>
          </a:lstStyle>
          <a:p>
            <a:pPr rtl="0"/>
            <a:fld id="{2585BEF8-99E4-4BFE-9971-B3C0E1B5E8FC}" type="slidenum">
              <a:rPr lang="en-US" smtClean="0"/>
              <a:t>‹#›</a:t>
            </a:fld>
            <a:endParaRPr lang="en-US"/>
          </a:p>
        </p:txBody>
      </p:sp>
    </p:spTree>
    <p:extLst>
      <p:ext uri="{BB962C8B-B14F-4D97-AF65-F5344CB8AC3E}">
        <p14:creationId xmlns:p14="http://schemas.microsoft.com/office/powerpoint/2010/main" val="2179045758"/>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1661" b="1"/>
            </a:lvl1pPr>
          </a:lstStyle>
          <a:p>
            <a:pPr rtl="0"/>
            <a:r>
              <a:rPr lang="ht"/>
              <a:t>Click to edit Master title style</a:t>
            </a:r>
          </a:p>
        </p:txBody>
      </p:sp>
      <p:sp>
        <p:nvSpPr>
          <p:cNvPr id="3" name="Picture Placeholder 2"/>
          <p:cNvSpPr>
            <a:spLocks noGrp="1"/>
          </p:cNvSpPr>
          <p:nvPr>
            <p:ph type="pic" idx="1"/>
          </p:nvPr>
        </p:nvSpPr>
        <p:spPr>
          <a:xfrm>
            <a:off x="1792288" y="612775"/>
            <a:ext cx="5486400" cy="4114800"/>
          </a:xfrm>
        </p:spPr>
        <p:txBody>
          <a:bodyPr rtlCol="0"/>
          <a:lstStyle>
            <a:lvl1pPr marL="0" indent="0">
              <a:buNone/>
              <a:defRPr sz="2625"/>
            </a:lvl1pPr>
            <a:lvl2pPr marL="377883" indent="0">
              <a:buNone/>
              <a:defRPr sz="2303"/>
            </a:lvl2pPr>
            <a:lvl3pPr marL="755767" indent="0">
              <a:buNone/>
              <a:defRPr sz="1982"/>
            </a:lvl3pPr>
            <a:lvl4pPr marL="1133650" indent="0">
              <a:buNone/>
              <a:defRPr sz="1661"/>
            </a:lvl4pPr>
            <a:lvl5pPr marL="1511534" indent="0">
              <a:buNone/>
              <a:defRPr sz="1661"/>
            </a:lvl5pPr>
            <a:lvl6pPr marL="1889417" indent="0">
              <a:buNone/>
              <a:defRPr sz="1661"/>
            </a:lvl6pPr>
            <a:lvl7pPr marL="2267300" indent="0">
              <a:buNone/>
              <a:defRPr sz="1661"/>
            </a:lvl7pPr>
            <a:lvl8pPr marL="2645183" indent="0">
              <a:buNone/>
              <a:defRPr sz="1661"/>
            </a:lvl8pPr>
            <a:lvl9pPr marL="3023067" indent="0">
              <a:buNone/>
              <a:defRPr sz="1661"/>
            </a:lvl9pPr>
          </a:lstStyle>
          <a:p>
            <a:pPr lvl="0" rtl="0"/>
            <a:r>
              <a:rPr lang="ht" noProof="0"/>
              <a:t>Click icon to add picture</a:t>
            </a:r>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178"/>
            </a:lvl1pPr>
            <a:lvl2pPr marL="377883" indent="0">
              <a:buNone/>
              <a:defRPr sz="1018"/>
            </a:lvl2pPr>
            <a:lvl3pPr marL="755767" indent="0">
              <a:buNone/>
              <a:defRPr sz="803"/>
            </a:lvl3pPr>
            <a:lvl4pPr marL="1133650" indent="0">
              <a:buNone/>
              <a:defRPr sz="750"/>
            </a:lvl4pPr>
            <a:lvl5pPr marL="1511534" indent="0">
              <a:buNone/>
              <a:defRPr sz="750"/>
            </a:lvl5pPr>
            <a:lvl6pPr marL="1889417" indent="0">
              <a:buNone/>
              <a:defRPr sz="750"/>
            </a:lvl6pPr>
            <a:lvl7pPr marL="2267300" indent="0">
              <a:buNone/>
              <a:defRPr sz="750"/>
            </a:lvl7pPr>
            <a:lvl8pPr marL="2645183" indent="0">
              <a:buNone/>
              <a:defRPr sz="750"/>
            </a:lvl8pPr>
            <a:lvl9pPr marL="3023067" indent="0">
              <a:buNone/>
              <a:defRPr sz="750"/>
            </a:lvl9pPr>
          </a:lstStyle>
          <a:p>
            <a:pPr lvl="0" rtl="0"/>
            <a:r>
              <a:rPr lang="ht"/>
              <a:t>Click to edit Master text styles</a:t>
            </a:r>
          </a:p>
        </p:txBody>
      </p:sp>
      <p:sp>
        <p:nvSpPr>
          <p:cNvPr id="5" name="Rectangle 6"/>
          <p:cNvSpPr>
            <a:spLocks noGrp="1" noChangeArrowheads="1"/>
          </p:cNvSpPr>
          <p:nvPr>
            <p:ph type="sldNum" sz="quarter" idx="10"/>
          </p:nvPr>
        </p:nvSpPr>
        <p:spPr>
          <a:ln/>
        </p:spPr>
        <p:txBody>
          <a:bodyPr rtlCol="0"/>
          <a:lstStyle>
            <a:lvl1pPr>
              <a:defRPr/>
            </a:lvl1pPr>
          </a:lstStyle>
          <a:p>
            <a:pPr rtl="0"/>
            <a:fld id="{2585BEF8-99E4-4BFE-9971-B3C0E1B5E8FC}" type="slidenum">
              <a:rPr lang="en-US" smtClean="0"/>
              <a:t>‹#›</a:t>
            </a:fld>
            <a:endParaRPr lang="en-US"/>
          </a:p>
        </p:txBody>
      </p:sp>
    </p:spTree>
    <p:extLst>
      <p:ext uri="{BB962C8B-B14F-4D97-AF65-F5344CB8AC3E}">
        <p14:creationId xmlns:p14="http://schemas.microsoft.com/office/powerpoint/2010/main" val="2226698396"/>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ht"/>
              <a:t>Click to edit Master title style</a:t>
            </a:r>
          </a:p>
        </p:txBody>
      </p:sp>
      <p:sp>
        <p:nvSpPr>
          <p:cNvPr id="3" name="Vertical Text Placeholder 2"/>
          <p:cNvSpPr>
            <a:spLocks noGrp="1"/>
          </p:cNvSpPr>
          <p:nvPr>
            <p:ph type="body" orient="vert" idx="1"/>
          </p:nvPr>
        </p:nvSpPr>
        <p:spPr/>
        <p:txBody>
          <a:bodyPr vert="eaVert" rtlCol="0"/>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4" name="Rectangle 6"/>
          <p:cNvSpPr>
            <a:spLocks noGrp="1" noChangeArrowheads="1"/>
          </p:cNvSpPr>
          <p:nvPr>
            <p:ph type="sldNum" sz="quarter" idx="10"/>
          </p:nvPr>
        </p:nvSpPr>
        <p:spPr>
          <a:ln/>
        </p:spPr>
        <p:txBody>
          <a:bodyPr rtlCol="0"/>
          <a:lstStyle>
            <a:lvl1pPr>
              <a:defRPr/>
            </a:lvl1pPr>
          </a:lstStyle>
          <a:p>
            <a:pPr rtl="0"/>
            <a:fld id="{2585BEF8-99E4-4BFE-9971-B3C0E1B5E8FC}" type="slidenum">
              <a:rPr lang="en-US" smtClean="0"/>
              <a:t>‹#›</a:t>
            </a:fld>
            <a:endParaRPr lang="en-US"/>
          </a:p>
        </p:txBody>
      </p:sp>
    </p:spTree>
    <p:extLst>
      <p:ext uri="{BB962C8B-B14F-4D97-AF65-F5344CB8AC3E}">
        <p14:creationId xmlns:p14="http://schemas.microsoft.com/office/powerpoint/2010/main" val="194873501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ht"/>
              <a:t>Click to edit Master title style</a:t>
            </a:r>
          </a:p>
        </p:txBody>
      </p:sp>
      <p:sp>
        <p:nvSpPr>
          <p:cNvPr id="3" name="Rectangle 6"/>
          <p:cNvSpPr>
            <a:spLocks noGrp="1" noChangeArrowheads="1"/>
          </p:cNvSpPr>
          <p:nvPr>
            <p:ph type="sldNum" sz="quarter" idx="10"/>
          </p:nvPr>
        </p:nvSpPr>
        <p:spPr>
          <a:ln/>
        </p:spPr>
        <p:txBody>
          <a:bodyPr rtlCol="0"/>
          <a:lstStyle>
            <a:lvl1pPr>
              <a:defRPr/>
            </a:lvl1pPr>
          </a:lstStyle>
          <a:p>
            <a:pPr rtl="0"/>
            <a:fld id="{2585BEF8-99E4-4BFE-9971-B3C0E1B5E8FC}" type="slidenum">
              <a:rPr lang="en-US" smtClean="0"/>
              <a:t>‹#›</a:t>
            </a:fld>
            <a:endParaRPr lang="en-US"/>
          </a:p>
        </p:txBody>
      </p:sp>
    </p:spTree>
    <p:extLst>
      <p:ext uri="{BB962C8B-B14F-4D97-AF65-F5344CB8AC3E}">
        <p14:creationId xmlns:p14="http://schemas.microsoft.com/office/powerpoint/2010/main" val="1918008239"/>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228600"/>
            <a:ext cx="2076450" cy="5715000"/>
          </a:xfrm>
        </p:spPr>
        <p:txBody>
          <a:bodyPr vert="eaVert" rtlCol="0"/>
          <a:lstStyle/>
          <a:p>
            <a:pPr rtl="0"/>
            <a:r>
              <a:rPr lang="ht"/>
              <a:t>Click to edit Master title style</a:t>
            </a:r>
          </a:p>
        </p:txBody>
      </p:sp>
      <p:sp>
        <p:nvSpPr>
          <p:cNvPr id="3" name="Vertical Text Placeholder 2"/>
          <p:cNvSpPr>
            <a:spLocks noGrp="1"/>
          </p:cNvSpPr>
          <p:nvPr>
            <p:ph type="body" orient="vert" idx="1"/>
          </p:nvPr>
        </p:nvSpPr>
        <p:spPr>
          <a:xfrm>
            <a:off x="304800" y="228600"/>
            <a:ext cx="6076950" cy="5715000"/>
          </a:xfrm>
        </p:spPr>
        <p:txBody>
          <a:bodyPr vert="eaVert" rtlCol="0"/>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4" name="Rectangle 6"/>
          <p:cNvSpPr>
            <a:spLocks noGrp="1" noChangeArrowheads="1"/>
          </p:cNvSpPr>
          <p:nvPr>
            <p:ph type="sldNum" sz="quarter" idx="10"/>
          </p:nvPr>
        </p:nvSpPr>
        <p:spPr>
          <a:ln/>
        </p:spPr>
        <p:txBody>
          <a:bodyPr rtlCol="0"/>
          <a:lstStyle>
            <a:lvl1pPr>
              <a:defRPr/>
            </a:lvl1pPr>
          </a:lstStyle>
          <a:p>
            <a:pPr rtl="0"/>
            <a:fld id="{2585BEF8-99E4-4BFE-9971-B3C0E1B5E8FC}" type="slidenum">
              <a:rPr lang="en-US" smtClean="0"/>
              <a:t>‹#›</a:t>
            </a:fld>
            <a:endParaRPr lang="en-US"/>
          </a:p>
        </p:txBody>
      </p:sp>
    </p:spTree>
    <p:extLst>
      <p:ext uri="{BB962C8B-B14F-4D97-AF65-F5344CB8AC3E}">
        <p14:creationId xmlns:p14="http://schemas.microsoft.com/office/powerpoint/2010/main" val="1468143350"/>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629400" cy="609600"/>
          </a:xfrm>
        </p:spPr>
        <p:txBody>
          <a:bodyPr rtlCol="0"/>
          <a:lstStyle/>
          <a:p>
            <a:pPr rtl="0"/>
            <a:r>
              <a:rPr lang="ht"/>
              <a:t>Click to edit Master title style</a:t>
            </a:r>
          </a:p>
        </p:txBody>
      </p:sp>
      <p:sp>
        <p:nvSpPr>
          <p:cNvPr id="3" name="Table Placeholder 2"/>
          <p:cNvSpPr>
            <a:spLocks noGrp="1"/>
          </p:cNvSpPr>
          <p:nvPr>
            <p:ph type="tbl" idx="1"/>
          </p:nvPr>
        </p:nvSpPr>
        <p:spPr>
          <a:xfrm>
            <a:off x="609600" y="1219200"/>
            <a:ext cx="8001000" cy="4724400"/>
          </a:xfrm>
        </p:spPr>
        <p:txBody>
          <a:bodyPr rtlCol="0"/>
          <a:lstStyle/>
          <a:p>
            <a:pPr lvl="0" rtl="0"/>
            <a:r>
              <a:rPr lang="ht" noProof="0"/>
              <a:t>Click icon to add table</a:t>
            </a:r>
          </a:p>
        </p:txBody>
      </p:sp>
      <p:sp>
        <p:nvSpPr>
          <p:cNvPr id="4" name="Rectangle 6"/>
          <p:cNvSpPr>
            <a:spLocks noGrp="1" noChangeArrowheads="1"/>
          </p:cNvSpPr>
          <p:nvPr>
            <p:ph type="sldNum" sz="quarter" idx="10"/>
          </p:nvPr>
        </p:nvSpPr>
        <p:spPr>
          <a:ln/>
        </p:spPr>
        <p:txBody>
          <a:bodyPr rtlCol="0"/>
          <a:lstStyle>
            <a:lvl1pPr>
              <a:defRPr/>
            </a:lvl1pPr>
          </a:lstStyle>
          <a:p>
            <a:pPr rtl="0"/>
            <a:fld id="{2585BEF8-99E4-4BFE-9971-B3C0E1B5E8FC}" type="slidenum">
              <a:rPr lang="en-US" smtClean="0"/>
              <a:t>‹#›</a:t>
            </a:fld>
            <a:endParaRPr lang="en-US"/>
          </a:p>
        </p:txBody>
      </p:sp>
    </p:spTree>
    <p:extLst>
      <p:ext uri="{BB962C8B-B14F-4D97-AF65-F5344CB8AC3E}">
        <p14:creationId xmlns:p14="http://schemas.microsoft.com/office/powerpoint/2010/main" val="3084838978"/>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629400" cy="609600"/>
          </a:xfrm>
        </p:spPr>
        <p:txBody>
          <a:bodyPr rtlCol="0"/>
          <a:lstStyle/>
          <a:p>
            <a:pPr rtl="0"/>
            <a:r>
              <a:rPr lang="ht"/>
              <a:t>Click to edit Master title style</a:t>
            </a:r>
          </a:p>
        </p:txBody>
      </p:sp>
      <p:sp>
        <p:nvSpPr>
          <p:cNvPr id="3" name="Content Placeholder 2"/>
          <p:cNvSpPr>
            <a:spLocks noGrp="1"/>
          </p:cNvSpPr>
          <p:nvPr>
            <p:ph sz="quarter" idx="1"/>
          </p:nvPr>
        </p:nvSpPr>
        <p:spPr>
          <a:xfrm>
            <a:off x="609600" y="1219200"/>
            <a:ext cx="3924300" cy="2286000"/>
          </a:xfrm>
        </p:spPr>
        <p:txBody>
          <a:bodyPr rtlCol="0"/>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4" name="Content Placeholder 3"/>
          <p:cNvSpPr>
            <a:spLocks noGrp="1"/>
          </p:cNvSpPr>
          <p:nvPr>
            <p:ph sz="quarter" idx="2"/>
          </p:nvPr>
        </p:nvSpPr>
        <p:spPr>
          <a:xfrm>
            <a:off x="609600" y="3657600"/>
            <a:ext cx="3924300" cy="2286000"/>
          </a:xfrm>
        </p:spPr>
        <p:txBody>
          <a:bodyPr rtlCol="0"/>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5" name="Text Placeholder 4"/>
          <p:cNvSpPr>
            <a:spLocks noGrp="1"/>
          </p:cNvSpPr>
          <p:nvPr>
            <p:ph type="body" sz="half" idx="3"/>
          </p:nvPr>
        </p:nvSpPr>
        <p:spPr>
          <a:xfrm>
            <a:off x="4686300" y="1219200"/>
            <a:ext cx="3924300" cy="4724400"/>
          </a:xfrm>
        </p:spPr>
        <p:txBody>
          <a:bodyPr rtlCol="0"/>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6" name="Rectangle 6"/>
          <p:cNvSpPr>
            <a:spLocks noGrp="1" noChangeArrowheads="1"/>
          </p:cNvSpPr>
          <p:nvPr>
            <p:ph type="sldNum" sz="quarter" idx="10"/>
          </p:nvPr>
        </p:nvSpPr>
        <p:spPr>
          <a:ln/>
        </p:spPr>
        <p:txBody>
          <a:bodyPr rtlCol="0"/>
          <a:lstStyle>
            <a:lvl1pPr>
              <a:defRPr/>
            </a:lvl1pPr>
          </a:lstStyle>
          <a:p>
            <a:pPr rtl="0"/>
            <a:fld id="{2585BEF8-99E4-4BFE-9971-B3C0E1B5E8FC}" type="slidenum">
              <a:rPr lang="en-US" smtClean="0"/>
              <a:t>‹#›</a:t>
            </a:fld>
            <a:endParaRPr lang="en-US"/>
          </a:p>
        </p:txBody>
      </p:sp>
    </p:spTree>
    <p:extLst>
      <p:ext uri="{BB962C8B-B14F-4D97-AF65-F5344CB8AC3E}">
        <p14:creationId xmlns:p14="http://schemas.microsoft.com/office/powerpoint/2010/main" val="3398732919"/>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0" descr="slide title eversource green circle ar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88" y="2"/>
            <a:ext cx="9144001"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31"/>
          <p:cNvSpPr>
            <a:spLocks noChangeShapeType="1"/>
          </p:cNvSpPr>
          <p:nvPr/>
        </p:nvSpPr>
        <p:spPr bwMode="auto">
          <a:xfrm flipH="1">
            <a:off x="0" y="2157413"/>
            <a:ext cx="9144000" cy="0"/>
          </a:xfrm>
          <a:prstGeom prst="line">
            <a:avLst/>
          </a:prstGeom>
          <a:noFill/>
          <a:ln w="38100">
            <a:solidFill>
              <a:srgbClr val="00AEEF"/>
            </a:solidFill>
            <a:round/>
            <a:headEnd/>
            <a:tailEnd/>
          </a:ln>
          <a:extLst>
            <a:ext uri="{909E8E84-426E-40DD-AFC4-6F175D3DCCD1}">
              <a14:hiddenFill xmlns:a14="http://schemas.microsoft.com/office/drawing/2010/main">
                <a:noFill/>
              </a14:hiddenFill>
            </a:ext>
          </a:extLst>
        </p:spPr>
        <p:txBody>
          <a:bodyPr rtlCol="0">
            <a:spAutoFit/>
          </a:bodyPr>
          <a:lstStyle/>
          <a:p>
            <a:pPr rtl="0"/>
            <a:endParaRPr lang="en-US" sz="1350"/>
          </a:p>
        </p:txBody>
      </p:sp>
      <p:pic>
        <p:nvPicPr>
          <p:cNvPr id="6" name="Picture 32" descr="slide_Eversource_energy_white"/>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6502400" y="908050"/>
            <a:ext cx="2438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3"/>
          <p:cNvSpPr>
            <a:spLocks noChangeArrowheads="1"/>
          </p:cNvSpPr>
          <p:nvPr/>
        </p:nvSpPr>
        <p:spPr bwMode="auto">
          <a:xfrm>
            <a:off x="6708776" y="64272"/>
            <a:ext cx="2435225" cy="300082"/>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0" anchor="ctr">
            <a:spAutoFit/>
          </a:bodyPr>
          <a:lstStyle/>
          <a:p>
            <a:pPr rtl="0"/>
            <a:endParaRPr lang="en-US" sz="1350"/>
          </a:p>
        </p:txBody>
      </p:sp>
      <p:sp>
        <p:nvSpPr>
          <p:cNvPr id="8" name="Line 34"/>
          <p:cNvSpPr>
            <a:spLocks noChangeShapeType="1"/>
          </p:cNvSpPr>
          <p:nvPr/>
        </p:nvSpPr>
        <p:spPr bwMode="auto">
          <a:xfrm flipH="1">
            <a:off x="328614" y="138113"/>
            <a:ext cx="8815387" cy="0"/>
          </a:xfrm>
          <a:prstGeom prst="line">
            <a:avLst/>
          </a:prstGeom>
          <a:noFill/>
          <a:ln w="15875">
            <a:solidFill>
              <a:srgbClr val="00AEEF"/>
            </a:solidFill>
            <a:round/>
            <a:headEnd/>
            <a:tailEnd/>
          </a:ln>
          <a:extLst>
            <a:ext uri="{909E8E84-426E-40DD-AFC4-6F175D3DCCD1}">
              <a14:hiddenFill xmlns:a14="http://schemas.microsoft.com/office/drawing/2010/main">
                <a:noFill/>
              </a14:hiddenFill>
            </a:ext>
          </a:extLst>
        </p:spPr>
        <p:txBody>
          <a:bodyPr rtlCol="0">
            <a:spAutoFit/>
          </a:bodyPr>
          <a:lstStyle/>
          <a:p>
            <a:pPr rtl="0"/>
            <a:endParaRPr lang="en-US" sz="1350"/>
          </a:p>
        </p:txBody>
      </p:sp>
      <p:sp>
        <p:nvSpPr>
          <p:cNvPr id="581636" name="Rectangle 4"/>
          <p:cNvSpPr>
            <a:spLocks noGrp="1" noChangeArrowheads="1"/>
          </p:cNvSpPr>
          <p:nvPr>
            <p:ph type="ctrTitle"/>
          </p:nvPr>
        </p:nvSpPr>
        <p:spPr>
          <a:xfrm>
            <a:off x="685800" y="2465388"/>
            <a:ext cx="7772400" cy="2171700"/>
          </a:xfrm>
        </p:spPr>
        <p:txBody>
          <a:bodyPr rtlCol="0"/>
          <a:lstStyle>
            <a:lvl1pPr algn="ctr">
              <a:defRPr sz="2700"/>
            </a:lvl1pPr>
          </a:lstStyle>
          <a:p>
            <a:pPr lvl="0" rtl="0"/>
            <a:r>
              <a:rPr lang="ht" noProof="0"/>
              <a:t>Click to edit Master title style</a:t>
            </a:r>
          </a:p>
        </p:txBody>
      </p:sp>
      <p:sp>
        <p:nvSpPr>
          <p:cNvPr id="581637" name="Rectangle 5"/>
          <p:cNvSpPr>
            <a:spLocks noGrp="1" noChangeArrowheads="1"/>
          </p:cNvSpPr>
          <p:nvPr>
            <p:ph type="subTitle" idx="1"/>
          </p:nvPr>
        </p:nvSpPr>
        <p:spPr>
          <a:xfrm>
            <a:off x="1371600" y="4845052"/>
            <a:ext cx="6400800" cy="1400175"/>
          </a:xfrm>
        </p:spPr>
        <p:txBody>
          <a:bodyPr rtlCol="0"/>
          <a:lstStyle>
            <a:lvl1pPr marL="0" indent="0" algn="ctr">
              <a:buFont typeface="Wingdings" pitchFamily="2" charset="2"/>
              <a:buNone/>
              <a:defRPr>
                <a:latin typeface="Verdana" pitchFamily="34" charset="0"/>
              </a:defRPr>
            </a:lvl1pPr>
          </a:lstStyle>
          <a:p>
            <a:pPr lvl="0" rtl="0"/>
            <a:r>
              <a:rPr lang="ht" noProof="0"/>
              <a:t>Click to edit Master subtitle style</a:t>
            </a:r>
          </a:p>
        </p:txBody>
      </p:sp>
      <p:sp>
        <p:nvSpPr>
          <p:cNvPr id="9" name="Rectangle 6"/>
          <p:cNvSpPr>
            <a:spLocks noGrp="1" noChangeArrowheads="1"/>
          </p:cNvSpPr>
          <p:nvPr>
            <p:ph type="dt" sz="half" idx="10"/>
          </p:nvPr>
        </p:nvSpPr>
        <p:spPr>
          <a:xfrm>
            <a:off x="457200" y="6245225"/>
            <a:ext cx="2133600" cy="476250"/>
          </a:xfrm>
        </p:spPr>
        <p:txBody>
          <a:bodyPr rtlCol="0"/>
          <a:lstStyle>
            <a:lvl1pPr>
              <a:defRPr/>
            </a:lvl1pPr>
          </a:lstStyle>
          <a:p>
            <a:pPr rtl="0">
              <a:defRPr/>
            </a:pPr>
            <a:r>
              <a:rPr lang="en-US"/>
              <a:t>9/28/23 12:11 PM</a:t>
            </a:r>
          </a:p>
        </p:txBody>
      </p:sp>
      <p:sp>
        <p:nvSpPr>
          <p:cNvPr id="10" name="Rectangle 7"/>
          <p:cNvSpPr>
            <a:spLocks noGrp="1" noChangeArrowheads="1"/>
          </p:cNvSpPr>
          <p:nvPr>
            <p:ph type="ftr" sz="quarter" idx="11"/>
          </p:nvPr>
        </p:nvSpPr>
        <p:spPr>
          <a:xfrm>
            <a:off x="3124200" y="6245225"/>
            <a:ext cx="2895600" cy="476250"/>
          </a:xfrm>
        </p:spPr>
        <p:txBody>
          <a:bodyPr rtlCol="0"/>
          <a:lstStyle>
            <a:lvl1pPr>
              <a:defRPr/>
            </a:lvl1pPr>
          </a:lstStyle>
          <a:p>
            <a:pPr rtl="0">
              <a:defRPr/>
            </a:pPr>
            <a:endParaRPr lang="en-US"/>
          </a:p>
        </p:txBody>
      </p:sp>
      <p:sp>
        <p:nvSpPr>
          <p:cNvPr id="11" name="Rectangle 8"/>
          <p:cNvSpPr>
            <a:spLocks noGrp="1" noChangeArrowheads="1"/>
          </p:cNvSpPr>
          <p:nvPr>
            <p:ph type="sldNum" sz="quarter" idx="12"/>
          </p:nvPr>
        </p:nvSpPr>
        <p:spPr>
          <a:xfrm>
            <a:off x="6553200" y="6245225"/>
            <a:ext cx="2133600" cy="476250"/>
          </a:xfrm>
        </p:spPr>
        <p:txBody>
          <a:bodyPr rtlCol="0"/>
          <a:lstStyle>
            <a:lvl1pPr>
              <a:defRPr/>
            </a:lvl1pPr>
          </a:lstStyle>
          <a:p>
            <a:pPr rtl="0">
              <a:defRPr/>
            </a:pPr>
            <a:fld id="{4B68766D-945C-43F2-A2F1-49760D64B2E4}" type="slidenum">
              <a:rPr lang="en-US"/>
              <a:pPr>
                <a:defRPr/>
              </a:pPr>
              <a:t>‹#›</a:t>
            </a:fld>
            <a:endParaRPr lang="en-US"/>
          </a:p>
        </p:txBody>
      </p:sp>
    </p:spTree>
    <p:extLst>
      <p:ext uri="{BB962C8B-B14F-4D97-AF65-F5344CB8AC3E}">
        <p14:creationId xmlns:p14="http://schemas.microsoft.com/office/powerpoint/2010/main" val="3622435674"/>
      </p:ext>
    </p:extLst>
  </p:cSld>
  <p:clrMapOvr>
    <a:masterClrMapping/>
  </p:clrMapOvr>
  <p:transition>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ht"/>
              <a:t>Click to edit Master title style</a:t>
            </a:r>
          </a:p>
        </p:txBody>
      </p:sp>
      <p:sp>
        <p:nvSpPr>
          <p:cNvPr id="3" name="Content Placeholder 2"/>
          <p:cNvSpPr>
            <a:spLocks noGrp="1"/>
          </p:cNvSpPr>
          <p:nvPr>
            <p:ph idx="1"/>
          </p:nvPr>
        </p:nvSpPr>
        <p:spPr/>
        <p:txBody>
          <a:bodyPr rtlCol="0"/>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4" name="Rectangle 7"/>
          <p:cNvSpPr>
            <a:spLocks noGrp="1" noChangeArrowheads="1"/>
          </p:cNvSpPr>
          <p:nvPr>
            <p:ph type="dt" sz="half" idx="10"/>
          </p:nvPr>
        </p:nvSpPr>
        <p:spPr>
          <a:ln/>
        </p:spPr>
        <p:txBody>
          <a:bodyPr rtlCol="0"/>
          <a:lstStyle>
            <a:lvl1pPr>
              <a:defRPr/>
            </a:lvl1pPr>
          </a:lstStyle>
          <a:p>
            <a:pPr rtl="0">
              <a:defRPr/>
            </a:pPr>
            <a:r>
              <a:rPr lang="en-US"/>
              <a:t>9/28/23 12:11 PM</a:t>
            </a:r>
          </a:p>
        </p:txBody>
      </p:sp>
      <p:sp>
        <p:nvSpPr>
          <p:cNvPr id="5" name="Rectangle 8"/>
          <p:cNvSpPr>
            <a:spLocks noGrp="1" noChangeArrowheads="1"/>
          </p:cNvSpPr>
          <p:nvPr>
            <p:ph type="ftr" sz="quarter" idx="11"/>
          </p:nvPr>
        </p:nvSpPr>
        <p:spPr>
          <a:ln/>
        </p:spPr>
        <p:txBody>
          <a:bodyPr rtlCol="0"/>
          <a:lstStyle>
            <a:lvl1pPr>
              <a:defRPr/>
            </a:lvl1pPr>
          </a:lstStyle>
          <a:p>
            <a:pPr rtl="0">
              <a:defRPr/>
            </a:pPr>
            <a:endParaRPr lang="en-US"/>
          </a:p>
        </p:txBody>
      </p:sp>
      <p:sp>
        <p:nvSpPr>
          <p:cNvPr id="6" name="Rectangle 9"/>
          <p:cNvSpPr>
            <a:spLocks noGrp="1" noChangeArrowheads="1"/>
          </p:cNvSpPr>
          <p:nvPr>
            <p:ph type="sldNum" sz="quarter" idx="12"/>
          </p:nvPr>
        </p:nvSpPr>
        <p:spPr>
          <a:ln/>
        </p:spPr>
        <p:txBody>
          <a:bodyPr rtlCol="0"/>
          <a:lstStyle>
            <a:lvl1pPr>
              <a:defRPr/>
            </a:lvl1pPr>
          </a:lstStyle>
          <a:p>
            <a:pPr rtl="0">
              <a:defRPr/>
            </a:pPr>
            <a:fld id="{ECBCB675-F9B5-4A6C-B463-BD8F633B0C48}" type="slidenum">
              <a:rPr lang="en-US"/>
              <a:pPr>
                <a:defRPr/>
              </a:pPr>
              <a:t>‹#›</a:t>
            </a:fld>
            <a:endParaRPr lang="en-US"/>
          </a:p>
        </p:txBody>
      </p:sp>
    </p:spTree>
    <p:extLst>
      <p:ext uri="{BB962C8B-B14F-4D97-AF65-F5344CB8AC3E}">
        <p14:creationId xmlns:p14="http://schemas.microsoft.com/office/powerpoint/2010/main" val="3391674208"/>
      </p:ext>
    </p:extLst>
  </p:cSld>
  <p:clrMapOvr>
    <a:masterClrMapping/>
  </p:clrMapOvr>
  <p:transition>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rtlCol="0" anchor="t"/>
          <a:lstStyle>
            <a:lvl1pPr algn="l">
              <a:defRPr sz="3000" b="1" cap="all"/>
            </a:lvl1pPr>
          </a:lstStyle>
          <a:p>
            <a:pPr rtl="0"/>
            <a:r>
              <a:rPr lang="ht"/>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rtl="0"/>
            <a:r>
              <a:rPr lang="ht"/>
              <a:t>Click to edit Master text styles</a:t>
            </a:r>
          </a:p>
        </p:txBody>
      </p:sp>
      <p:sp>
        <p:nvSpPr>
          <p:cNvPr id="4" name="Rectangle 7"/>
          <p:cNvSpPr>
            <a:spLocks noGrp="1" noChangeArrowheads="1"/>
          </p:cNvSpPr>
          <p:nvPr>
            <p:ph type="dt" sz="half" idx="10"/>
          </p:nvPr>
        </p:nvSpPr>
        <p:spPr>
          <a:ln/>
        </p:spPr>
        <p:txBody>
          <a:bodyPr rtlCol="0"/>
          <a:lstStyle>
            <a:lvl1pPr>
              <a:defRPr/>
            </a:lvl1pPr>
          </a:lstStyle>
          <a:p>
            <a:pPr rtl="0">
              <a:defRPr/>
            </a:pPr>
            <a:r>
              <a:rPr lang="en-US"/>
              <a:t>9/28/23 12:11 PM</a:t>
            </a:r>
          </a:p>
        </p:txBody>
      </p:sp>
      <p:sp>
        <p:nvSpPr>
          <p:cNvPr id="5" name="Rectangle 8"/>
          <p:cNvSpPr>
            <a:spLocks noGrp="1" noChangeArrowheads="1"/>
          </p:cNvSpPr>
          <p:nvPr>
            <p:ph type="ftr" sz="quarter" idx="11"/>
          </p:nvPr>
        </p:nvSpPr>
        <p:spPr>
          <a:ln/>
        </p:spPr>
        <p:txBody>
          <a:bodyPr rtlCol="0"/>
          <a:lstStyle>
            <a:lvl1pPr>
              <a:defRPr/>
            </a:lvl1pPr>
          </a:lstStyle>
          <a:p>
            <a:pPr rtl="0">
              <a:defRPr/>
            </a:pPr>
            <a:endParaRPr lang="en-US"/>
          </a:p>
        </p:txBody>
      </p:sp>
      <p:sp>
        <p:nvSpPr>
          <p:cNvPr id="6" name="Rectangle 9"/>
          <p:cNvSpPr>
            <a:spLocks noGrp="1" noChangeArrowheads="1"/>
          </p:cNvSpPr>
          <p:nvPr>
            <p:ph type="sldNum" sz="quarter" idx="12"/>
          </p:nvPr>
        </p:nvSpPr>
        <p:spPr>
          <a:ln/>
        </p:spPr>
        <p:txBody>
          <a:bodyPr rtlCol="0"/>
          <a:lstStyle>
            <a:lvl1pPr>
              <a:defRPr/>
            </a:lvl1pPr>
          </a:lstStyle>
          <a:p>
            <a:pPr rtl="0">
              <a:defRPr/>
            </a:pPr>
            <a:fld id="{385F4DBF-8868-428E-B961-66890586482D}" type="slidenum">
              <a:rPr lang="en-US"/>
              <a:pPr>
                <a:defRPr/>
              </a:pPr>
              <a:t>‹#›</a:t>
            </a:fld>
            <a:endParaRPr lang="en-US"/>
          </a:p>
        </p:txBody>
      </p:sp>
    </p:spTree>
    <p:extLst>
      <p:ext uri="{BB962C8B-B14F-4D97-AF65-F5344CB8AC3E}">
        <p14:creationId xmlns:p14="http://schemas.microsoft.com/office/powerpoint/2010/main" val="2561698886"/>
      </p:ext>
    </p:extLst>
  </p:cSld>
  <p:clrMapOvr>
    <a:masterClrMapping/>
  </p:clrMapOvr>
  <p:transition>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ht"/>
              <a:t>Click to edit Master title style</a:t>
            </a:r>
          </a:p>
        </p:txBody>
      </p:sp>
      <p:sp>
        <p:nvSpPr>
          <p:cNvPr id="3" name="Content Placeholder 2"/>
          <p:cNvSpPr>
            <a:spLocks noGrp="1"/>
          </p:cNvSpPr>
          <p:nvPr>
            <p:ph sz="half" idx="1"/>
          </p:nvPr>
        </p:nvSpPr>
        <p:spPr>
          <a:xfrm>
            <a:off x="762000" y="1524000"/>
            <a:ext cx="3733800" cy="4572000"/>
          </a:xfrm>
        </p:spPr>
        <p:txBody>
          <a:bodyPr rtlCol="0"/>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4" name="Content Placeholder 3"/>
          <p:cNvSpPr>
            <a:spLocks noGrp="1"/>
          </p:cNvSpPr>
          <p:nvPr>
            <p:ph sz="half" idx="2"/>
          </p:nvPr>
        </p:nvSpPr>
        <p:spPr>
          <a:xfrm>
            <a:off x="4648200" y="1524000"/>
            <a:ext cx="3733800" cy="4572000"/>
          </a:xfrm>
        </p:spPr>
        <p:txBody>
          <a:bodyPr rtlCol="0"/>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5" name="Rectangle 7"/>
          <p:cNvSpPr>
            <a:spLocks noGrp="1" noChangeArrowheads="1"/>
          </p:cNvSpPr>
          <p:nvPr>
            <p:ph type="dt" sz="half" idx="10"/>
          </p:nvPr>
        </p:nvSpPr>
        <p:spPr>
          <a:ln/>
        </p:spPr>
        <p:txBody>
          <a:bodyPr rtlCol="0"/>
          <a:lstStyle>
            <a:lvl1pPr>
              <a:defRPr/>
            </a:lvl1pPr>
          </a:lstStyle>
          <a:p>
            <a:pPr rtl="0">
              <a:defRPr/>
            </a:pPr>
            <a:r>
              <a:rPr lang="en-US"/>
              <a:t>9/28/23 12:11 PM</a:t>
            </a:r>
          </a:p>
        </p:txBody>
      </p:sp>
      <p:sp>
        <p:nvSpPr>
          <p:cNvPr id="6" name="Rectangle 8"/>
          <p:cNvSpPr>
            <a:spLocks noGrp="1" noChangeArrowheads="1"/>
          </p:cNvSpPr>
          <p:nvPr>
            <p:ph type="ftr" sz="quarter" idx="11"/>
          </p:nvPr>
        </p:nvSpPr>
        <p:spPr>
          <a:ln/>
        </p:spPr>
        <p:txBody>
          <a:bodyPr rtlCol="0"/>
          <a:lstStyle>
            <a:lvl1pPr>
              <a:defRPr/>
            </a:lvl1pPr>
          </a:lstStyle>
          <a:p>
            <a:pPr rtl="0">
              <a:defRPr/>
            </a:pPr>
            <a:endParaRPr lang="en-US"/>
          </a:p>
        </p:txBody>
      </p:sp>
      <p:sp>
        <p:nvSpPr>
          <p:cNvPr id="7" name="Rectangle 9"/>
          <p:cNvSpPr>
            <a:spLocks noGrp="1" noChangeArrowheads="1"/>
          </p:cNvSpPr>
          <p:nvPr>
            <p:ph type="sldNum" sz="quarter" idx="12"/>
          </p:nvPr>
        </p:nvSpPr>
        <p:spPr>
          <a:ln/>
        </p:spPr>
        <p:txBody>
          <a:bodyPr rtlCol="0"/>
          <a:lstStyle>
            <a:lvl1pPr>
              <a:defRPr/>
            </a:lvl1pPr>
          </a:lstStyle>
          <a:p>
            <a:pPr rtl="0">
              <a:defRPr/>
            </a:pPr>
            <a:fld id="{3E093118-3F91-4907-B6CE-F6D7D3FDAFDA}" type="slidenum">
              <a:rPr lang="en-US"/>
              <a:pPr>
                <a:defRPr/>
              </a:pPr>
              <a:t>‹#›</a:t>
            </a:fld>
            <a:endParaRPr lang="en-US"/>
          </a:p>
        </p:txBody>
      </p:sp>
    </p:spTree>
    <p:extLst>
      <p:ext uri="{BB962C8B-B14F-4D97-AF65-F5344CB8AC3E}">
        <p14:creationId xmlns:p14="http://schemas.microsoft.com/office/powerpoint/2010/main" val="4212733784"/>
      </p:ext>
    </p:extLst>
  </p:cSld>
  <p:clrMapOvr>
    <a:masterClrMapping/>
  </p:clrMapOvr>
  <p:transition>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rtlCol="0"/>
          <a:lstStyle>
            <a:lvl1pPr>
              <a:defRPr/>
            </a:lvl1pPr>
          </a:lstStyle>
          <a:p>
            <a:pPr rtl="0"/>
            <a:r>
              <a:rPr lang="ht"/>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ht"/>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5" name="Text Placeholder 4"/>
          <p:cNvSpPr>
            <a:spLocks noGrp="1"/>
          </p:cNvSpPr>
          <p:nvPr>
            <p:ph type="body" sz="quarter" idx="3"/>
          </p:nvPr>
        </p:nvSpPr>
        <p:spPr>
          <a:xfrm>
            <a:off x="4645026" y="1535113"/>
            <a:ext cx="4041775" cy="639762"/>
          </a:xfrm>
        </p:spPr>
        <p:txBody>
          <a:bodyPr rtlCol="0"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ht"/>
              <a:t>Click to edit Master text styles</a:t>
            </a:r>
          </a:p>
        </p:txBody>
      </p:sp>
      <p:sp>
        <p:nvSpPr>
          <p:cNvPr id="6" name="Content Placeholder 5"/>
          <p:cNvSpPr>
            <a:spLocks noGrp="1"/>
          </p:cNvSpPr>
          <p:nvPr>
            <p:ph sz="quarter" idx="4"/>
          </p:nvPr>
        </p:nvSpPr>
        <p:spPr>
          <a:xfrm>
            <a:off x="4645026" y="2174875"/>
            <a:ext cx="4041775" cy="3951288"/>
          </a:xfrm>
        </p:spPr>
        <p:txBody>
          <a:bodyPr rtlCol="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7" name="Rectangle 7"/>
          <p:cNvSpPr>
            <a:spLocks noGrp="1" noChangeArrowheads="1"/>
          </p:cNvSpPr>
          <p:nvPr>
            <p:ph type="dt" sz="half" idx="10"/>
          </p:nvPr>
        </p:nvSpPr>
        <p:spPr>
          <a:ln/>
        </p:spPr>
        <p:txBody>
          <a:bodyPr rtlCol="0"/>
          <a:lstStyle>
            <a:lvl1pPr>
              <a:defRPr/>
            </a:lvl1pPr>
          </a:lstStyle>
          <a:p>
            <a:pPr rtl="0">
              <a:defRPr/>
            </a:pPr>
            <a:r>
              <a:rPr lang="en-US"/>
              <a:t>9/28/23 12:11 PM</a:t>
            </a:r>
          </a:p>
        </p:txBody>
      </p:sp>
      <p:sp>
        <p:nvSpPr>
          <p:cNvPr id="8" name="Rectangle 8"/>
          <p:cNvSpPr>
            <a:spLocks noGrp="1" noChangeArrowheads="1"/>
          </p:cNvSpPr>
          <p:nvPr>
            <p:ph type="ftr" sz="quarter" idx="11"/>
          </p:nvPr>
        </p:nvSpPr>
        <p:spPr>
          <a:ln/>
        </p:spPr>
        <p:txBody>
          <a:bodyPr rtlCol="0"/>
          <a:lstStyle>
            <a:lvl1pPr>
              <a:defRPr/>
            </a:lvl1pPr>
          </a:lstStyle>
          <a:p>
            <a:pPr rtl="0">
              <a:defRPr/>
            </a:pPr>
            <a:endParaRPr lang="en-US"/>
          </a:p>
        </p:txBody>
      </p:sp>
      <p:sp>
        <p:nvSpPr>
          <p:cNvPr id="9" name="Rectangle 9"/>
          <p:cNvSpPr>
            <a:spLocks noGrp="1" noChangeArrowheads="1"/>
          </p:cNvSpPr>
          <p:nvPr>
            <p:ph type="sldNum" sz="quarter" idx="12"/>
          </p:nvPr>
        </p:nvSpPr>
        <p:spPr>
          <a:ln/>
        </p:spPr>
        <p:txBody>
          <a:bodyPr rtlCol="0"/>
          <a:lstStyle>
            <a:lvl1pPr>
              <a:defRPr/>
            </a:lvl1pPr>
          </a:lstStyle>
          <a:p>
            <a:pPr rtl="0">
              <a:defRPr/>
            </a:pPr>
            <a:fld id="{350268E8-2963-4ABD-8E20-6C51534E06F7}" type="slidenum">
              <a:rPr lang="en-US"/>
              <a:pPr>
                <a:defRPr/>
              </a:pPr>
              <a:t>‹#›</a:t>
            </a:fld>
            <a:endParaRPr lang="en-US"/>
          </a:p>
        </p:txBody>
      </p:sp>
    </p:spTree>
    <p:extLst>
      <p:ext uri="{BB962C8B-B14F-4D97-AF65-F5344CB8AC3E}">
        <p14:creationId xmlns:p14="http://schemas.microsoft.com/office/powerpoint/2010/main" val="1667243359"/>
      </p:ext>
    </p:extLst>
  </p:cSld>
  <p:clrMapOvr>
    <a:masterClrMapping/>
  </p:clrMapOvr>
  <p:transition>
    <p:zo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ht"/>
              <a:t>Click to edit Master title style</a:t>
            </a:r>
          </a:p>
        </p:txBody>
      </p:sp>
      <p:sp>
        <p:nvSpPr>
          <p:cNvPr id="3" name="Rectangle 7"/>
          <p:cNvSpPr>
            <a:spLocks noGrp="1" noChangeArrowheads="1"/>
          </p:cNvSpPr>
          <p:nvPr>
            <p:ph type="dt" sz="half" idx="10"/>
          </p:nvPr>
        </p:nvSpPr>
        <p:spPr>
          <a:ln/>
        </p:spPr>
        <p:txBody>
          <a:bodyPr rtlCol="0"/>
          <a:lstStyle>
            <a:lvl1pPr>
              <a:defRPr/>
            </a:lvl1pPr>
          </a:lstStyle>
          <a:p>
            <a:pPr rtl="0">
              <a:defRPr/>
            </a:pPr>
            <a:r>
              <a:rPr lang="en-US"/>
              <a:t>9/28/23 12:11 PM</a:t>
            </a:r>
          </a:p>
        </p:txBody>
      </p:sp>
      <p:sp>
        <p:nvSpPr>
          <p:cNvPr id="4" name="Rectangle 8"/>
          <p:cNvSpPr>
            <a:spLocks noGrp="1" noChangeArrowheads="1"/>
          </p:cNvSpPr>
          <p:nvPr>
            <p:ph type="ftr" sz="quarter" idx="11"/>
          </p:nvPr>
        </p:nvSpPr>
        <p:spPr>
          <a:ln/>
        </p:spPr>
        <p:txBody>
          <a:bodyPr rtlCol="0"/>
          <a:lstStyle>
            <a:lvl1pPr>
              <a:defRPr/>
            </a:lvl1pPr>
          </a:lstStyle>
          <a:p>
            <a:pPr rtl="0">
              <a:defRPr/>
            </a:pPr>
            <a:endParaRPr lang="en-US"/>
          </a:p>
        </p:txBody>
      </p:sp>
      <p:sp>
        <p:nvSpPr>
          <p:cNvPr id="5" name="Rectangle 9"/>
          <p:cNvSpPr>
            <a:spLocks noGrp="1" noChangeArrowheads="1"/>
          </p:cNvSpPr>
          <p:nvPr>
            <p:ph type="sldNum" sz="quarter" idx="12"/>
          </p:nvPr>
        </p:nvSpPr>
        <p:spPr>
          <a:ln/>
        </p:spPr>
        <p:txBody>
          <a:bodyPr rtlCol="0"/>
          <a:lstStyle>
            <a:lvl1pPr>
              <a:defRPr/>
            </a:lvl1pPr>
          </a:lstStyle>
          <a:p>
            <a:pPr rtl="0">
              <a:defRPr/>
            </a:pPr>
            <a:fld id="{3E24DF9E-0F10-4DE4-BB36-6DB05ECF5A50}" type="slidenum">
              <a:rPr lang="en-US"/>
              <a:pPr>
                <a:defRPr/>
              </a:pPr>
              <a:t>‹#›</a:t>
            </a:fld>
            <a:endParaRPr lang="en-US"/>
          </a:p>
        </p:txBody>
      </p:sp>
    </p:spTree>
    <p:extLst>
      <p:ext uri="{BB962C8B-B14F-4D97-AF65-F5344CB8AC3E}">
        <p14:creationId xmlns:p14="http://schemas.microsoft.com/office/powerpoint/2010/main" val="817141267"/>
      </p:ext>
    </p:extLst>
  </p:cSld>
  <p:clrMapOvr>
    <a:masterClrMapping/>
  </p:clrMapOvr>
  <p:transition>
    <p:zo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rtlCol="0"/>
          <a:lstStyle>
            <a:lvl1pPr>
              <a:defRPr/>
            </a:lvl1pPr>
          </a:lstStyle>
          <a:p>
            <a:pPr rtl="0">
              <a:defRPr/>
            </a:pPr>
            <a:r>
              <a:rPr lang="en-US"/>
              <a:t>9/28/23 12:11 PM</a:t>
            </a:r>
          </a:p>
        </p:txBody>
      </p:sp>
      <p:sp>
        <p:nvSpPr>
          <p:cNvPr id="3" name="Rectangle 8"/>
          <p:cNvSpPr>
            <a:spLocks noGrp="1" noChangeArrowheads="1"/>
          </p:cNvSpPr>
          <p:nvPr>
            <p:ph type="ftr" sz="quarter" idx="11"/>
          </p:nvPr>
        </p:nvSpPr>
        <p:spPr>
          <a:ln/>
        </p:spPr>
        <p:txBody>
          <a:bodyPr rtlCol="0"/>
          <a:lstStyle>
            <a:lvl1pPr>
              <a:defRPr/>
            </a:lvl1pPr>
          </a:lstStyle>
          <a:p>
            <a:pPr rtl="0">
              <a:defRPr/>
            </a:pPr>
            <a:endParaRPr lang="en-US"/>
          </a:p>
        </p:txBody>
      </p:sp>
      <p:sp>
        <p:nvSpPr>
          <p:cNvPr id="4" name="Rectangle 9"/>
          <p:cNvSpPr>
            <a:spLocks noGrp="1" noChangeArrowheads="1"/>
          </p:cNvSpPr>
          <p:nvPr>
            <p:ph type="sldNum" sz="quarter" idx="12"/>
          </p:nvPr>
        </p:nvSpPr>
        <p:spPr>
          <a:ln/>
        </p:spPr>
        <p:txBody>
          <a:bodyPr rtlCol="0"/>
          <a:lstStyle>
            <a:lvl1pPr>
              <a:defRPr/>
            </a:lvl1pPr>
          </a:lstStyle>
          <a:p>
            <a:pPr rtl="0">
              <a:defRPr/>
            </a:pPr>
            <a:fld id="{CFE7F315-D394-4A8D-9FCB-ACE6130E3B5E}" type="slidenum">
              <a:rPr lang="en-US"/>
              <a:pPr>
                <a:defRPr/>
              </a:pPr>
              <a:t>‹#›</a:t>
            </a:fld>
            <a:endParaRPr lang="en-US"/>
          </a:p>
        </p:txBody>
      </p:sp>
    </p:spTree>
    <p:extLst>
      <p:ext uri="{BB962C8B-B14F-4D97-AF65-F5344CB8AC3E}">
        <p14:creationId xmlns:p14="http://schemas.microsoft.com/office/powerpoint/2010/main" val="254405513"/>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rtlCol="0"/>
          <a:lstStyle>
            <a:lvl1pPr>
              <a:defRPr/>
            </a:lvl1pPr>
          </a:lstStyle>
          <a:p>
            <a:pPr rtl="0"/>
            <a:fld id="{2585BEF8-99E4-4BFE-9971-B3C0E1B5E8FC}" type="slidenum">
              <a:rPr lang="en-US" smtClean="0"/>
              <a:t>‹#›</a:t>
            </a:fld>
            <a:endParaRPr lang="en-US"/>
          </a:p>
        </p:txBody>
      </p:sp>
    </p:spTree>
    <p:extLst>
      <p:ext uri="{BB962C8B-B14F-4D97-AF65-F5344CB8AC3E}">
        <p14:creationId xmlns:p14="http://schemas.microsoft.com/office/powerpoint/2010/main" val="17872912"/>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rtlCol="0" anchor="b"/>
          <a:lstStyle>
            <a:lvl1pPr algn="l">
              <a:defRPr sz="1500" b="1"/>
            </a:lvl1pPr>
          </a:lstStyle>
          <a:p>
            <a:pPr rtl="0"/>
            <a:r>
              <a:rPr lang="ht"/>
              <a:t>Click to edit Master title style</a:t>
            </a:r>
          </a:p>
        </p:txBody>
      </p:sp>
      <p:sp>
        <p:nvSpPr>
          <p:cNvPr id="3" name="Content Placeholder 2"/>
          <p:cNvSpPr>
            <a:spLocks noGrp="1"/>
          </p:cNvSpPr>
          <p:nvPr>
            <p:ph idx="1"/>
          </p:nvPr>
        </p:nvSpPr>
        <p:spPr>
          <a:xfrm>
            <a:off x="3575050" y="273052"/>
            <a:ext cx="5111750" cy="5853113"/>
          </a:xfrm>
        </p:spPr>
        <p:txBody>
          <a:bodyPr rtlCol="0"/>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4" name="Text Placeholder 3"/>
          <p:cNvSpPr>
            <a:spLocks noGrp="1"/>
          </p:cNvSpPr>
          <p:nvPr>
            <p:ph type="body" sz="half" idx="2"/>
          </p:nvPr>
        </p:nvSpPr>
        <p:spPr>
          <a:xfrm>
            <a:off x="457201" y="1435102"/>
            <a:ext cx="3008313" cy="4691063"/>
          </a:xfrm>
        </p:spPr>
        <p:txBody>
          <a:bodyPr rtlCol="0"/>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rtl="0"/>
            <a:r>
              <a:rPr lang="ht"/>
              <a:t>Click to edit Master text styles</a:t>
            </a:r>
          </a:p>
        </p:txBody>
      </p:sp>
      <p:sp>
        <p:nvSpPr>
          <p:cNvPr id="5" name="Rectangle 7"/>
          <p:cNvSpPr>
            <a:spLocks noGrp="1" noChangeArrowheads="1"/>
          </p:cNvSpPr>
          <p:nvPr>
            <p:ph type="dt" sz="half" idx="10"/>
          </p:nvPr>
        </p:nvSpPr>
        <p:spPr>
          <a:ln/>
        </p:spPr>
        <p:txBody>
          <a:bodyPr rtlCol="0"/>
          <a:lstStyle>
            <a:lvl1pPr>
              <a:defRPr/>
            </a:lvl1pPr>
          </a:lstStyle>
          <a:p>
            <a:pPr rtl="0">
              <a:defRPr/>
            </a:pPr>
            <a:r>
              <a:rPr lang="en-US"/>
              <a:t>9/28/23 12:11 PM</a:t>
            </a:r>
          </a:p>
        </p:txBody>
      </p:sp>
      <p:sp>
        <p:nvSpPr>
          <p:cNvPr id="6" name="Rectangle 8"/>
          <p:cNvSpPr>
            <a:spLocks noGrp="1" noChangeArrowheads="1"/>
          </p:cNvSpPr>
          <p:nvPr>
            <p:ph type="ftr" sz="quarter" idx="11"/>
          </p:nvPr>
        </p:nvSpPr>
        <p:spPr>
          <a:ln/>
        </p:spPr>
        <p:txBody>
          <a:bodyPr rtlCol="0"/>
          <a:lstStyle>
            <a:lvl1pPr>
              <a:defRPr/>
            </a:lvl1pPr>
          </a:lstStyle>
          <a:p>
            <a:pPr rtl="0">
              <a:defRPr/>
            </a:pPr>
            <a:endParaRPr lang="en-US"/>
          </a:p>
        </p:txBody>
      </p:sp>
      <p:sp>
        <p:nvSpPr>
          <p:cNvPr id="7" name="Rectangle 9"/>
          <p:cNvSpPr>
            <a:spLocks noGrp="1" noChangeArrowheads="1"/>
          </p:cNvSpPr>
          <p:nvPr>
            <p:ph type="sldNum" sz="quarter" idx="12"/>
          </p:nvPr>
        </p:nvSpPr>
        <p:spPr>
          <a:ln/>
        </p:spPr>
        <p:txBody>
          <a:bodyPr rtlCol="0"/>
          <a:lstStyle>
            <a:lvl1pPr>
              <a:defRPr/>
            </a:lvl1pPr>
          </a:lstStyle>
          <a:p>
            <a:pPr rtl="0">
              <a:defRPr/>
            </a:pPr>
            <a:fld id="{4CE93292-E3EC-4B8F-9F39-6743DED71691}" type="slidenum">
              <a:rPr lang="en-US"/>
              <a:pPr>
                <a:defRPr/>
              </a:pPr>
              <a:t>‹#›</a:t>
            </a:fld>
            <a:endParaRPr lang="en-US"/>
          </a:p>
        </p:txBody>
      </p:sp>
    </p:spTree>
    <p:extLst>
      <p:ext uri="{BB962C8B-B14F-4D97-AF65-F5344CB8AC3E}">
        <p14:creationId xmlns:p14="http://schemas.microsoft.com/office/powerpoint/2010/main" val="3872944446"/>
      </p:ext>
    </p:extLst>
  </p:cSld>
  <p:clrMapOvr>
    <a:masterClrMapping/>
  </p:clrMapOvr>
  <p:transition>
    <p:zo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1500" b="1"/>
            </a:lvl1pPr>
          </a:lstStyle>
          <a:p>
            <a:pPr rtl="0"/>
            <a:r>
              <a:rPr lang="ht"/>
              <a:t>Click to edit Master title style</a:t>
            </a:r>
          </a:p>
        </p:txBody>
      </p:sp>
      <p:sp>
        <p:nvSpPr>
          <p:cNvPr id="3" name="Picture Placeholder 2"/>
          <p:cNvSpPr>
            <a:spLocks noGrp="1"/>
          </p:cNvSpPr>
          <p:nvPr>
            <p:ph type="pic" idx="1"/>
          </p:nvPr>
        </p:nvSpPr>
        <p:spPr>
          <a:xfrm>
            <a:off x="1792288" y="612775"/>
            <a:ext cx="5486400" cy="411480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rtl="0"/>
            <a:r>
              <a:rPr lang="ht" noProof="0"/>
              <a:t>Click icon to add picture</a:t>
            </a:r>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rtl="0"/>
            <a:r>
              <a:rPr lang="ht"/>
              <a:t>Click to edit Master text styles</a:t>
            </a:r>
          </a:p>
        </p:txBody>
      </p:sp>
      <p:sp>
        <p:nvSpPr>
          <p:cNvPr id="5" name="Rectangle 7"/>
          <p:cNvSpPr>
            <a:spLocks noGrp="1" noChangeArrowheads="1"/>
          </p:cNvSpPr>
          <p:nvPr>
            <p:ph type="dt" sz="half" idx="10"/>
          </p:nvPr>
        </p:nvSpPr>
        <p:spPr>
          <a:ln/>
        </p:spPr>
        <p:txBody>
          <a:bodyPr rtlCol="0"/>
          <a:lstStyle>
            <a:lvl1pPr>
              <a:defRPr/>
            </a:lvl1pPr>
          </a:lstStyle>
          <a:p>
            <a:pPr rtl="0">
              <a:defRPr/>
            </a:pPr>
            <a:r>
              <a:rPr lang="en-US"/>
              <a:t>9/28/23 12:11 PM</a:t>
            </a:r>
          </a:p>
        </p:txBody>
      </p:sp>
      <p:sp>
        <p:nvSpPr>
          <p:cNvPr id="6" name="Rectangle 8"/>
          <p:cNvSpPr>
            <a:spLocks noGrp="1" noChangeArrowheads="1"/>
          </p:cNvSpPr>
          <p:nvPr>
            <p:ph type="ftr" sz="quarter" idx="11"/>
          </p:nvPr>
        </p:nvSpPr>
        <p:spPr>
          <a:ln/>
        </p:spPr>
        <p:txBody>
          <a:bodyPr rtlCol="0"/>
          <a:lstStyle>
            <a:lvl1pPr>
              <a:defRPr/>
            </a:lvl1pPr>
          </a:lstStyle>
          <a:p>
            <a:pPr rtl="0">
              <a:defRPr/>
            </a:pPr>
            <a:endParaRPr lang="en-US"/>
          </a:p>
        </p:txBody>
      </p:sp>
      <p:sp>
        <p:nvSpPr>
          <p:cNvPr id="7" name="Rectangle 9"/>
          <p:cNvSpPr>
            <a:spLocks noGrp="1" noChangeArrowheads="1"/>
          </p:cNvSpPr>
          <p:nvPr>
            <p:ph type="sldNum" sz="quarter" idx="12"/>
          </p:nvPr>
        </p:nvSpPr>
        <p:spPr>
          <a:ln/>
        </p:spPr>
        <p:txBody>
          <a:bodyPr rtlCol="0"/>
          <a:lstStyle>
            <a:lvl1pPr>
              <a:defRPr/>
            </a:lvl1pPr>
          </a:lstStyle>
          <a:p>
            <a:pPr rtl="0">
              <a:defRPr/>
            </a:pPr>
            <a:fld id="{8F4DF6C9-F3D3-45BA-A919-D231CF403BE4}" type="slidenum">
              <a:rPr lang="en-US"/>
              <a:pPr>
                <a:defRPr/>
              </a:pPr>
              <a:t>‹#›</a:t>
            </a:fld>
            <a:endParaRPr lang="en-US"/>
          </a:p>
        </p:txBody>
      </p:sp>
    </p:spTree>
    <p:extLst>
      <p:ext uri="{BB962C8B-B14F-4D97-AF65-F5344CB8AC3E}">
        <p14:creationId xmlns:p14="http://schemas.microsoft.com/office/powerpoint/2010/main" val="4033409740"/>
      </p:ext>
    </p:extLst>
  </p:cSld>
  <p:clrMapOvr>
    <a:masterClrMapping/>
  </p:clrMapOvr>
  <p:transition>
    <p:zo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ht"/>
              <a:t>Click to edit Master title style</a:t>
            </a:r>
          </a:p>
        </p:txBody>
      </p:sp>
      <p:sp>
        <p:nvSpPr>
          <p:cNvPr id="3" name="Vertical Text Placeholder 2"/>
          <p:cNvSpPr>
            <a:spLocks noGrp="1"/>
          </p:cNvSpPr>
          <p:nvPr>
            <p:ph type="body" orient="vert" idx="1"/>
          </p:nvPr>
        </p:nvSpPr>
        <p:spPr/>
        <p:txBody>
          <a:bodyPr vert="eaVert" rtlCol="0"/>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4" name="Rectangle 7"/>
          <p:cNvSpPr>
            <a:spLocks noGrp="1" noChangeArrowheads="1"/>
          </p:cNvSpPr>
          <p:nvPr>
            <p:ph type="dt" sz="half" idx="10"/>
          </p:nvPr>
        </p:nvSpPr>
        <p:spPr>
          <a:ln/>
        </p:spPr>
        <p:txBody>
          <a:bodyPr rtlCol="0"/>
          <a:lstStyle>
            <a:lvl1pPr>
              <a:defRPr/>
            </a:lvl1pPr>
          </a:lstStyle>
          <a:p>
            <a:pPr rtl="0">
              <a:defRPr/>
            </a:pPr>
            <a:r>
              <a:rPr lang="en-US"/>
              <a:t>9/28/23 12:11 PM</a:t>
            </a:r>
          </a:p>
        </p:txBody>
      </p:sp>
      <p:sp>
        <p:nvSpPr>
          <p:cNvPr id="5" name="Rectangle 8"/>
          <p:cNvSpPr>
            <a:spLocks noGrp="1" noChangeArrowheads="1"/>
          </p:cNvSpPr>
          <p:nvPr>
            <p:ph type="ftr" sz="quarter" idx="11"/>
          </p:nvPr>
        </p:nvSpPr>
        <p:spPr>
          <a:ln/>
        </p:spPr>
        <p:txBody>
          <a:bodyPr rtlCol="0"/>
          <a:lstStyle>
            <a:lvl1pPr>
              <a:defRPr/>
            </a:lvl1pPr>
          </a:lstStyle>
          <a:p>
            <a:pPr rtl="0">
              <a:defRPr/>
            </a:pPr>
            <a:endParaRPr lang="en-US"/>
          </a:p>
        </p:txBody>
      </p:sp>
      <p:sp>
        <p:nvSpPr>
          <p:cNvPr id="6" name="Rectangle 9"/>
          <p:cNvSpPr>
            <a:spLocks noGrp="1" noChangeArrowheads="1"/>
          </p:cNvSpPr>
          <p:nvPr>
            <p:ph type="sldNum" sz="quarter" idx="12"/>
          </p:nvPr>
        </p:nvSpPr>
        <p:spPr>
          <a:ln/>
        </p:spPr>
        <p:txBody>
          <a:bodyPr rtlCol="0"/>
          <a:lstStyle>
            <a:lvl1pPr>
              <a:defRPr/>
            </a:lvl1pPr>
          </a:lstStyle>
          <a:p>
            <a:pPr rtl="0">
              <a:defRPr/>
            </a:pPr>
            <a:fld id="{F8368163-78BB-425D-96E1-19F07733591E}" type="slidenum">
              <a:rPr lang="en-US"/>
              <a:pPr>
                <a:defRPr/>
              </a:pPr>
              <a:t>‹#›</a:t>
            </a:fld>
            <a:endParaRPr lang="en-US"/>
          </a:p>
        </p:txBody>
      </p:sp>
    </p:spTree>
    <p:extLst>
      <p:ext uri="{BB962C8B-B14F-4D97-AF65-F5344CB8AC3E}">
        <p14:creationId xmlns:p14="http://schemas.microsoft.com/office/powerpoint/2010/main" val="3685637622"/>
      </p:ext>
    </p:extLst>
  </p:cSld>
  <p:clrMapOvr>
    <a:masterClrMapping/>
  </p:clrMapOvr>
  <p:transition>
    <p:zo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9051" y="277815"/>
            <a:ext cx="2012950" cy="5818187"/>
          </a:xfrm>
        </p:spPr>
        <p:txBody>
          <a:bodyPr vert="eaVert" rtlCol="0"/>
          <a:lstStyle/>
          <a:p>
            <a:pPr rtl="0"/>
            <a:r>
              <a:rPr lang="ht"/>
              <a:t>Click to edit Master title style</a:t>
            </a:r>
          </a:p>
        </p:txBody>
      </p:sp>
      <p:sp>
        <p:nvSpPr>
          <p:cNvPr id="3" name="Vertical Text Placeholder 2"/>
          <p:cNvSpPr>
            <a:spLocks noGrp="1"/>
          </p:cNvSpPr>
          <p:nvPr>
            <p:ph type="body" orient="vert" idx="1"/>
          </p:nvPr>
        </p:nvSpPr>
        <p:spPr>
          <a:xfrm>
            <a:off x="328613" y="277815"/>
            <a:ext cx="5888037" cy="5818187"/>
          </a:xfrm>
        </p:spPr>
        <p:txBody>
          <a:bodyPr vert="eaVert" rtlCol="0"/>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4" name="Rectangle 7"/>
          <p:cNvSpPr>
            <a:spLocks noGrp="1" noChangeArrowheads="1"/>
          </p:cNvSpPr>
          <p:nvPr>
            <p:ph type="dt" sz="half" idx="10"/>
          </p:nvPr>
        </p:nvSpPr>
        <p:spPr>
          <a:ln/>
        </p:spPr>
        <p:txBody>
          <a:bodyPr rtlCol="0"/>
          <a:lstStyle>
            <a:lvl1pPr>
              <a:defRPr/>
            </a:lvl1pPr>
          </a:lstStyle>
          <a:p>
            <a:pPr rtl="0">
              <a:defRPr/>
            </a:pPr>
            <a:r>
              <a:rPr lang="en-US"/>
              <a:t>9/28/23 12:11 PM</a:t>
            </a:r>
          </a:p>
        </p:txBody>
      </p:sp>
      <p:sp>
        <p:nvSpPr>
          <p:cNvPr id="5" name="Rectangle 8"/>
          <p:cNvSpPr>
            <a:spLocks noGrp="1" noChangeArrowheads="1"/>
          </p:cNvSpPr>
          <p:nvPr>
            <p:ph type="ftr" sz="quarter" idx="11"/>
          </p:nvPr>
        </p:nvSpPr>
        <p:spPr>
          <a:ln/>
        </p:spPr>
        <p:txBody>
          <a:bodyPr rtlCol="0"/>
          <a:lstStyle>
            <a:lvl1pPr>
              <a:defRPr/>
            </a:lvl1pPr>
          </a:lstStyle>
          <a:p>
            <a:pPr rtl="0">
              <a:defRPr/>
            </a:pPr>
            <a:endParaRPr lang="en-US"/>
          </a:p>
        </p:txBody>
      </p:sp>
      <p:sp>
        <p:nvSpPr>
          <p:cNvPr id="6" name="Rectangle 9"/>
          <p:cNvSpPr>
            <a:spLocks noGrp="1" noChangeArrowheads="1"/>
          </p:cNvSpPr>
          <p:nvPr>
            <p:ph type="sldNum" sz="quarter" idx="12"/>
          </p:nvPr>
        </p:nvSpPr>
        <p:spPr>
          <a:ln/>
        </p:spPr>
        <p:txBody>
          <a:bodyPr rtlCol="0"/>
          <a:lstStyle>
            <a:lvl1pPr>
              <a:defRPr/>
            </a:lvl1pPr>
          </a:lstStyle>
          <a:p>
            <a:pPr rtl="0">
              <a:defRPr/>
            </a:pPr>
            <a:fld id="{79497713-6AC8-4B3D-BB68-10A431A6033A}" type="slidenum">
              <a:rPr lang="en-US"/>
              <a:pPr>
                <a:defRPr/>
              </a:pPr>
              <a:t>‹#›</a:t>
            </a:fld>
            <a:endParaRPr lang="en-US"/>
          </a:p>
        </p:txBody>
      </p:sp>
    </p:spTree>
    <p:extLst>
      <p:ext uri="{BB962C8B-B14F-4D97-AF65-F5344CB8AC3E}">
        <p14:creationId xmlns:p14="http://schemas.microsoft.com/office/powerpoint/2010/main" val="3265552642"/>
      </p:ext>
    </p:extLst>
  </p:cSld>
  <p:clrMapOvr>
    <a:masterClrMapping/>
  </p:clrMapOvr>
  <p:transition>
    <p:zo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6" y="762000"/>
            <a:ext cx="8093075" cy="519113"/>
          </a:xfrm>
        </p:spPr>
        <p:txBody>
          <a:bodyPr rtlCol="0"/>
          <a:lstStyle/>
          <a:p>
            <a:pPr rtl="0"/>
            <a:r>
              <a:rPr lang="ht"/>
              <a:t>Click to edit Master title style</a:t>
            </a:r>
          </a:p>
        </p:txBody>
      </p:sp>
      <p:sp>
        <p:nvSpPr>
          <p:cNvPr id="3" name="Content Placeholder 2"/>
          <p:cNvSpPr>
            <a:spLocks noGrp="1"/>
          </p:cNvSpPr>
          <p:nvPr>
            <p:ph sz="half" idx="1"/>
          </p:nvPr>
        </p:nvSpPr>
        <p:spPr>
          <a:xfrm>
            <a:off x="593725" y="1485900"/>
            <a:ext cx="3968750" cy="4648200"/>
          </a:xfrm>
        </p:spPr>
        <p:txBody>
          <a:bodyPr rtlCol="0"/>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4" name="Text Placeholder 3"/>
          <p:cNvSpPr>
            <a:spLocks noGrp="1"/>
          </p:cNvSpPr>
          <p:nvPr>
            <p:ph type="body" sz="half" idx="2"/>
          </p:nvPr>
        </p:nvSpPr>
        <p:spPr>
          <a:xfrm>
            <a:off x="4714876" y="1485900"/>
            <a:ext cx="3968750" cy="4648200"/>
          </a:xfrm>
        </p:spPr>
        <p:txBody>
          <a:bodyPr rtlCol="0"/>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5" name="Rectangle 7"/>
          <p:cNvSpPr>
            <a:spLocks noGrp="1" noChangeArrowheads="1"/>
          </p:cNvSpPr>
          <p:nvPr>
            <p:ph type="dt" sz="half" idx="10"/>
          </p:nvPr>
        </p:nvSpPr>
        <p:spPr>
          <a:ln/>
        </p:spPr>
        <p:txBody>
          <a:bodyPr rtlCol="0"/>
          <a:lstStyle>
            <a:lvl1pPr>
              <a:defRPr/>
            </a:lvl1pPr>
          </a:lstStyle>
          <a:p>
            <a:pPr rtl="0">
              <a:defRPr/>
            </a:pPr>
            <a:r>
              <a:rPr lang="en-US"/>
              <a:t>9/28/23 12:11 PM</a:t>
            </a:r>
          </a:p>
        </p:txBody>
      </p:sp>
      <p:sp>
        <p:nvSpPr>
          <p:cNvPr id="6" name="Rectangle 8"/>
          <p:cNvSpPr>
            <a:spLocks noGrp="1" noChangeArrowheads="1"/>
          </p:cNvSpPr>
          <p:nvPr>
            <p:ph type="ftr" sz="quarter" idx="11"/>
          </p:nvPr>
        </p:nvSpPr>
        <p:spPr>
          <a:ln/>
        </p:spPr>
        <p:txBody>
          <a:bodyPr rtlCol="0"/>
          <a:lstStyle>
            <a:lvl1pPr>
              <a:defRPr/>
            </a:lvl1pPr>
          </a:lstStyle>
          <a:p>
            <a:pPr rtl="0">
              <a:defRPr/>
            </a:pPr>
            <a:endParaRPr lang="en-US"/>
          </a:p>
        </p:txBody>
      </p:sp>
      <p:sp>
        <p:nvSpPr>
          <p:cNvPr id="7" name="Rectangle 9"/>
          <p:cNvSpPr>
            <a:spLocks noGrp="1" noChangeArrowheads="1"/>
          </p:cNvSpPr>
          <p:nvPr>
            <p:ph type="sldNum" sz="quarter" idx="12"/>
          </p:nvPr>
        </p:nvSpPr>
        <p:spPr>
          <a:ln/>
        </p:spPr>
        <p:txBody>
          <a:bodyPr rtlCol="0"/>
          <a:lstStyle>
            <a:lvl1pPr>
              <a:defRPr/>
            </a:lvl1pPr>
          </a:lstStyle>
          <a:p>
            <a:pPr rtl="0">
              <a:defRPr/>
            </a:pPr>
            <a:fld id="{6FF7B9EF-0A1D-4EFB-A84C-C39623F50D34}" type="slidenum">
              <a:rPr lang="en-US"/>
              <a:pPr>
                <a:defRPr/>
              </a:pPr>
              <a:t>‹#›</a:t>
            </a:fld>
            <a:endParaRPr lang="en-US"/>
          </a:p>
        </p:txBody>
      </p:sp>
    </p:spTree>
    <p:extLst>
      <p:ext uri="{BB962C8B-B14F-4D97-AF65-F5344CB8AC3E}">
        <p14:creationId xmlns:p14="http://schemas.microsoft.com/office/powerpoint/2010/main" val="3590031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rtlCol="0" anchor="b"/>
          <a:lstStyle>
            <a:lvl1pPr algn="l">
              <a:defRPr sz="1661" b="1"/>
            </a:lvl1pPr>
          </a:lstStyle>
          <a:p>
            <a:pPr rtl="0"/>
            <a:r>
              <a:rPr lang="ht"/>
              <a:t>Click to edit Master title style</a:t>
            </a:r>
          </a:p>
        </p:txBody>
      </p:sp>
      <p:sp>
        <p:nvSpPr>
          <p:cNvPr id="3" name="Content Placeholder 2"/>
          <p:cNvSpPr>
            <a:spLocks noGrp="1"/>
          </p:cNvSpPr>
          <p:nvPr>
            <p:ph idx="1"/>
          </p:nvPr>
        </p:nvSpPr>
        <p:spPr>
          <a:xfrm>
            <a:off x="3575050" y="273052"/>
            <a:ext cx="5111750" cy="5853113"/>
          </a:xfrm>
        </p:spPr>
        <p:txBody>
          <a:bodyPr rtlCol="0"/>
          <a:lstStyle>
            <a:lvl1pPr>
              <a:defRPr sz="2625"/>
            </a:lvl1pPr>
            <a:lvl2pPr>
              <a:defRPr sz="2303"/>
            </a:lvl2pPr>
            <a:lvl3pPr>
              <a:defRPr sz="1982"/>
            </a:lvl3pPr>
            <a:lvl4pPr>
              <a:defRPr sz="1661"/>
            </a:lvl4pPr>
            <a:lvl5pPr>
              <a:defRPr sz="1661"/>
            </a:lvl5pPr>
            <a:lvl6pPr>
              <a:defRPr sz="1661"/>
            </a:lvl6pPr>
            <a:lvl7pPr>
              <a:defRPr sz="1661"/>
            </a:lvl7pPr>
            <a:lvl8pPr>
              <a:defRPr sz="1661"/>
            </a:lvl8pPr>
            <a:lvl9pPr>
              <a:defRPr sz="1661"/>
            </a:lvl9pPr>
          </a:lstStyle>
          <a:p>
            <a:pPr lvl="0" rtl="0"/>
            <a:r>
              <a:rPr lang="ht"/>
              <a:t>Click to edit Master text styles</a:t>
            </a:r>
          </a:p>
          <a:p>
            <a:pPr lvl="1" rtl="0"/>
            <a:r>
              <a:rPr lang="ht"/>
              <a:t>Second level</a:t>
            </a:r>
          </a:p>
          <a:p>
            <a:pPr lvl="2" rtl="0"/>
            <a:r>
              <a:rPr lang="ht"/>
              <a:t>Third level</a:t>
            </a:r>
          </a:p>
          <a:p>
            <a:pPr lvl="3" rtl="0"/>
            <a:r>
              <a:rPr lang="ht"/>
              <a:t>Fourth level</a:t>
            </a:r>
          </a:p>
          <a:p>
            <a:pPr lvl="4" rtl="0"/>
            <a:r>
              <a:rPr lang="ht"/>
              <a:t>Fifth level</a:t>
            </a:r>
          </a:p>
        </p:txBody>
      </p:sp>
      <p:sp>
        <p:nvSpPr>
          <p:cNvPr id="4" name="Text Placeholder 3"/>
          <p:cNvSpPr>
            <a:spLocks noGrp="1"/>
          </p:cNvSpPr>
          <p:nvPr>
            <p:ph type="body" sz="half" idx="2"/>
          </p:nvPr>
        </p:nvSpPr>
        <p:spPr>
          <a:xfrm>
            <a:off x="457201" y="1435102"/>
            <a:ext cx="3008313" cy="4691063"/>
          </a:xfrm>
        </p:spPr>
        <p:txBody>
          <a:bodyPr rtlCol="0"/>
          <a:lstStyle>
            <a:lvl1pPr marL="0" indent="0">
              <a:buNone/>
              <a:defRPr sz="1178"/>
            </a:lvl1pPr>
            <a:lvl2pPr marL="377883" indent="0">
              <a:buNone/>
              <a:defRPr sz="1018"/>
            </a:lvl2pPr>
            <a:lvl3pPr marL="755767" indent="0">
              <a:buNone/>
              <a:defRPr sz="803"/>
            </a:lvl3pPr>
            <a:lvl4pPr marL="1133650" indent="0">
              <a:buNone/>
              <a:defRPr sz="750"/>
            </a:lvl4pPr>
            <a:lvl5pPr marL="1511534" indent="0">
              <a:buNone/>
              <a:defRPr sz="750"/>
            </a:lvl5pPr>
            <a:lvl6pPr marL="1889417" indent="0">
              <a:buNone/>
              <a:defRPr sz="750"/>
            </a:lvl6pPr>
            <a:lvl7pPr marL="2267300" indent="0">
              <a:buNone/>
              <a:defRPr sz="750"/>
            </a:lvl7pPr>
            <a:lvl8pPr marL="2645183" indent="0">
              <a:buNone/>
              <a:defRPr sz="750"/>
            </a:lvl8pPr>
            <a:lvl9pPr marL="3023067" indent="0">
              <a:buNone/>
              <a:defRPr sz="750"/>
            </a:lvl9pPr>
          </a:lstStyle>
          <a:p>
            <a:pPr lvl="0" rtl="0"/>
            <a:r>
              <a:rPr lang="ht"/>
              <a:t>Click to edit Master text styles</a:t>
            </a:r>
          </a:p>
        </p:txBody>
      </p:sp>
      <p:sp>
        <p:nvSpPr>
          <p:cNvPr id="5" name="Rectangle 6"/>
          <p:cNvSpPr>
            <a:spLocks noGrp="1" noChangeArrowheads="1"/>
          </p:cNvSpPr>
          <p:nvPr>
            <p:ph type="sldNum" sz="quarter" idx="10"/>
          </p:nvPr>
        </p:nvSpPr>
        <p:spPr>
          <a:ln/>
        </p:spPr>
        <p:txBody>
          <a:bodyPr rtlCol="0"/>
          <a:lstStyle>
            <a:lvl1pPr>
              <a:defRPr/>
            </a:lvl1pPr>
          </a:lstStyle>
          <a:p>
            <a:pPr rtl="0"/>
            <a:fld id="{2585BEF8-99E4-4BFE-9971-B3C0E1B5E8FC}" type="slidenum">
              <a:rPr lang="en-US" smtClean="0"/>
              <a:t>‹#›</a:t>
            </a:fld>
            <a:endParaRPr lang="en-US"/>
          </a:p>
        </p:txBody>
      </p:sp>
    </p:spTree>
    <p:extLst>
      <p:ext uri="{BB962C8B-B14F-4D97-AF65-F5344CB8AC3E}">
        <p14:creationId xmlns:p14="http://schemas.microsoft.com/office/powerpoint/2010/main" val="143219936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1661" b="1"/>
            </a:lvl1pPr>
          </a:lstStyle>
          <a:p>
            <a:pPr rtl="0"/>
            <a:r>
              <a:rPr lang="ht"/>
              <a:t>Click to edit Master title style</a:t>
            </a:r>
          </a:p>
        </p:txBody>
      </p:sp>
      <p:sp>
        <p:nvSpPr>
          <p:cNvPr id="3" name="Picture Placeholder 2"/>
          <p:cNvSpPr>
            <a:spLocks noGrp="1"/>
          </p:cNvSpPr>
          <p:nvPr>
            <p:ph type="pic" idx="1"/>
          </p:nvPr>
        </p:nvSpPr>
        <p:spPr>
          <a:xfrm>
            <a:off x="1792288" y="612775"/>
            <a:ext cx="5486400" cy="4114800"/>
          </a:xfrm>
        </p:spPr>
        <p:txBody>
          <a:bodyPr rtlCol="0"/>
          <a:lstStyle>
            <a:lvl1pPr marL="0" indent="0">
              <a:buNone/>
              <a:defRPr sz="2625"/>
            </a:lvl1pPr>
            <a:lvl2pPr marL="377883" indent="0">
              <a:buNone/>
              <a:defRPr sz="2303"/>
            </a:lvl2pPr>
            <a:lvl3pPr marL="755767" indent="0">
              <a:buNone/>
              <a:defRPr sz="1982"/>
            </a:lvl3pPr>
            <a:lvl4pPr marL="1133650" indent="0">
              <a:buNone/>
              <a:defRPr sz="1661"/>
            </a:lvl4pPr>
            <a:lvl5pPr marL="1511534" indent="0">
              <a:buNone/>
              <a:defRPr sz="1661"/>
            </a:lvl5pPr>
            <a:lvl6pPr marL="1889417" indent="0">
              <a:buNone/>
              <a:defRPr sz="1661"/>
            </a:lvl6pPr>
            <a:lvl7pPr marL="2267300" indent="0">
              <a:buNone/>
              <a:defRPr sz="1661"/>
            </a:lvl7pPr>
            <a:lvl8pPr marL="2645183" indent="0">
              <a:buNone/>
              <a:defRPr sz="1661"/>
            </a:lvl8pPr>
            <a:lvl9pPr marL="3023067" indent="0">
              <a:buNone/>
              <a:defRPr sz="1661"/>
            </a:lvl9pPr>
          </a:lstStyle>
          <a:p>
            <a:pPr lvl="0" rtl="0"/>
            <a:r>
              <a:rPr lang="ht" noProof="0"/>
              <a:t>Click icon to add picture</a:t>
            </a:r>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178"/>
            </a:lvl1pPr>
            <a:lvl2pPr marL="377883" indent="0">
              <a:buNone/>
              <a:defRPr sz="1018"/>
            </a:lvl2pPr>
            <a:lvl3pPr marL="755767" indent="0">
              <a:buNone/>
              <a:defRPr sz="803"/>
            </a:lvl3pPr>
            <a:lvl4pPr marL="1133650" indent="0">
              <a:buNone/>
              <a:defRPr sz="750"/>
            </a:lvl4pPr>
            <a:lvl5pPr marL="1511534" indent="0">
              <a:buNone/>
              <a:defRPr sz="750"/>
            </a:lvl5pPr>
            <a:lvl6pPr marL="1889417" indent="0">
              <a:buNone/>
              <a:defRPr sz="750"/>
            </a:lvl6pPr>
            <a:lvl7pPr marL="2267300" indent="0">
              <a:buNone/>
              <a:defRPr sz="750"/>
            </a:lvl7pPr>
            <a:lvl8pPr marL="2645183" indent="0">
              <a:buNone/>
              <a:defRPr sz="750"/>
            </a:lvl8pPr>
            <a:lvl9pPr marL="3023067" indent="0">
              <a:buNone/>
              <a:defRPr sz="750"/>
            </a:lvl9pPr>
          </a:lstStyle>
          <a:p>
            <a:pPr lvl="0" rtl="0"/>
            <a:r>
              <a:rPr lang="ht"/>
              <a:t>Click to edit Master text styles</a:t>
            </a:r>
          </a:p>
        </p:txBody>
      </p:sp>
      <p:sp>
        <p:nvSpPr>
          <p:cNvPr id="5" name="Rectangle 6"/>
          <p:cNvSpPr>
            <a:spLocks noGrp="1" noChangeArrowheads="1"/>
          </p:cNvSpPr>
          <p:nvPr>
            <p:ph type="sldNum" sz="quarter" idx="10"/>
          </p:nvPr>
        </p:nvSpPr>
        <p:spPr>
          <a:ln/>
        </p:spPr>
        <p:txBody>
          <a:bodyPr rtlCol="0"/>
          <a:lstStyle>
            <a:lvl1pPr>
              <a:defRPr/>
            </a:lvl1pPr>
          </a:lstStyle>
          <a:p>
            <a:pPr rtl="0"/>
            <a:fld id="{2585BEF8-99E4-4BFE-9971-B3C0E1B5E8FC}" type="slidenum">
              <a:rPr lang="en-US" smtClean="0"/>
              <a:t>‹#›</a:t>
            </a:fld>
            <a:endParaRPr lang="en-US"/>
          </a:p>
        </p:txBody>
      </p:sp>
    </p:spTree>
    <p:extLst>
      <p:ext uri="{BB962C8B-B14F-4D97-AF65-F5344CB8AC3E}">
        <p14:creationId xmlns:p14="http://schemas.microsoft.com/office/powerpoint/2010/main" val="382721713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3.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3.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1.pn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6.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3.pn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1074" tIns="70537" rIns="141074" bIns="70537" numCol="1" rtlCol="0" anchor="t" anchorCtr="0" compatLnSpc="1">
            <a:prstTxWarp prst="textNoShape">
              <a:avLst/>
            </a:prstTxWarp>
          </a:bodyPr>
          <a:lstStyle>
            <a:lvl1pPr algn="r">
              <a:defRPr sz="1178"/>
            </a:lvl1pPr>
          </a:lstStyle>
          <a:p>
            <a:pPr rtl="0"/>
            <a:fld id="{2585BEF8-99E4-4BFE-9971-B3C0E1B5E8FC}" type="slidenum">
              <a:rPr lang="en-US" smtClean="0"/>
              <a:t>‹#›</a:t>
            </a:fld>
            <a:endParaRPr lang="en-US"/>
          </a:p>
        </p:txBody>
      </p:sp>
      <p:sp>
        <p:nvSpPr>
          <p:cNvPr id="1028" name="Rectangle 9"/>
          <p:cNvSpPr>
            <a:spLocks noGrp="1" noChangeArrowheads="1"/>
          </p:cNvSpPr>
          <p:nvPr>
            <p:ph type="title"/>
          </p:nvPr>
        </p:nvSpPr>
        <p:spPr bwMode="auto">
          <a:xfrm>
            <a:off x="457200" y="304800"/>
            <a:ext cx="6629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141074" tIns="70537" rIns="141074" bIns="70537" numCol="1" rtlCol="0" anchor="ctr" anchorCtr="0" compatLnSpc="1">
            <a:prstTxWarp prst="textNoShape">
              <a:avLst/>
            </a:prstTxWarp>
          </a:bodyPr>
          <a:lstStyle/>
          <a:p>
            <a:pPr lvl="0" rtl="0"/>
            <a:r>
              <a:rPr lang="ht"/>
              <a:t>Click to edit Master title style</a:t>
            </a:r>
          </a:p>
        </p:txBody>
      </p:sp>
      <p:sp>
        <p:nvSpPr>
          <p:cNvPr id="1029" name="Rectangle 11"/>
          <p:cNvSpPr>
            <a:spLocks noGrp="1" noChangeArrowheads="1"/>
          </p:cNvSpPr>
          <p:nvPr>
            <p:ph type="body" idx="1"/>
          </p:nvPr>
        </p:nvSpPr>
        <p:spPr bwMode="auto">
          <a:xfrm>
            <a:off x="609600" y="1219200"/>
            <a:ext cx="8001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141074" tIns="70537" rIns="141074" bIns="70537" numCol="1" rtlCol="0" anchor="t" anchorCtr="0" compatLnSpc="1">
            <a:prstTxWarp prst="textNoShape">
              <a:avLst/>
            </a:prstTxWarp>
          </a:bodyPr>
          <a:lstStyle/>
          <a:p>
            <a:pPr lvl="0" rtl="0"/>
            <a:r>
              <a:rPr lang="ht"/>
              <a:t>Click to edit Master text styles</a:t>
            </a:r>
          </a:p>
          <a:p>
            <a:pPr lvl="1" rtl="0"/>
            <a:r>
              <a:rPr lang="ht"/>
              <a:t>Second level</a:t>
            </a:r>
          </a:p>
          <a:p>
            <a:pPr lvl="2" rtl="0"/>
            <a:r>
              <a:rPr lang="ht"/>
              <a:t>Third level</a:t>
            </a:r>
          </a:p>
        </p:txBody>
      </p:sp>
      <p:sp>
        <p:nvSpPr>
          <p:cNvPr id="2" name="Rectangle 7"/>
          <p:cNvSpPr>
            <a:spLocks noChangeArrowheads="1"/>
          </p:cNvSpPr>
          <p:nvPr/>
        </p:nvSpPr>
        <p:spPr bwMode="auto">
          <a:xfrm>
            <a:off x="381000" y="76200"/>
            <a:ext cx="6705600" cy="152400"/>
          </a:xfrm>
          <a:prstGeom prst="rect">
            <a:avLst/>
          </a:prstGeom>
          <a:solidFill>
            <a:srgbClr val="00B1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5575" tIns="37788" rIns="75575" bIns="37788" rtlCol="0" anchor="ctr"/>
          <a:lstStyle/>
          <a:p>
            <a:pPr algn="ctr" rtl="0"/>
            <a:endParaRPr lang="en-US" sz="965">
              <a:solidFill>
                <a:srgbClr val="FFFFFF"/>
              </a:solidFill>
              <a:latin typeface="Franklin Gothic Book" pitchFamily="34" charset="0"/>
            </a:endParaRPr>
          </a:p>
        </p:txBody>
      </p:sp>
      <p:sp>
        <p:nvSpPr>
          <p:cNvPr id="3" name="Rectangle 10"/>
          <p:cNvSpPr>
            <a:spLocks noChangeArrowheads="1"/>
          </p:cNvSpPr>
          <p:nvPr/>
        </p:nvSpPr>
        <p:spPr bwMode="auto">
          <a:xfrm>
            <a:off x="2438400" y="6553200"/>
            <a:ext cx="6477000" cy="228600"/>
          </a:xfrm>
          <a:prstGeom prst="rect">
            <a:avLst/>
          </a:prstGeom>
          <a:solidFill>
            <a:srgbClr val="00B1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5575" tIns="37788" rIns="75575" bIns="37788" rtlCol="0" anchor="ctr"/>
          <a:lstStyle/>
          <a:p>
            <a:pPr algn="ctr" rtl="0"/>
            <a:endParaRPr lang="en-US" sz="965">
              <a:solidFill>
                <a:srgbClr val="FFFFFF"/>
              </a:solidFill>
              <a:latin typeface="Franklin Gothic Book" pitchFamily="34" charset="0"/>
            </a:endParaRPr>
          </a:p>
        </p:txBody>
      </p:sp>
      <p:sp>
        <p:nvSpPr>
          <p:cNvPr id="1031" name="Rectangle 11"/>
          <p:cNvSpPr>
            <a:spLocks noChangeArrowheads="1"/>
          </p:cNvSpPr>
          <p:nvPr/>
        </p:nvSpPr>
        <p:spPr bwMode="auto">
          <a:xfrm>
            <a:off x="381000" y="6553200"/>
            <a:ext cx="1905000" cy="2286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5575" tIns="37788" rIns="75575" bIns="37788" rtlCol="0" anchor="ctr"/>
          <a:lstStyle/>
          <a:p>
            <a:pPr algn="ctr" rtl="0"/>
            <a:endParaRPr lang="en-US" sz="965">
              <a:solidFill>
                <a:srgbClr val="FFFFFF"/>
              </a:solidFill>
              <a:latin typeface="Franklin Gothic Book" pitchFamily="34" charset="0"/>
            </a:endParaRPr>
          </a:p>
        </p:txBody>
      </p:sp>
      <p:sp>
        <p:nvSpPr>
          <p:cNvPr id="1034" name="TextBox 4"/>
          <p:cNvSpPr txBox="1">
            <a:spLocks noChangeArrowheads="1"/>
          </p:cNvSpPr>
          <p:nvPr/>
        </p:nvSpPr>
        <p:spPr bwMode="auto">
          <a:xfrm>
            <a:off x="457200" y="6515101"/>
            <a:ext cx="1828800" cy="216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575" tIns="37788" rIns="75575" bIns="37788" rtlCol="0">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rtl="0" eaLnBrk="1" hangingPunct="1">
              <a:defRPr/>
            </a:pPr>
            <a:r>
              <a:rPr lang="ht" sz="911">
                <a:solidFill>
                  <a:schemeClr val="bg1"/>
                </a:solidFill>
              </a:rPr>
              <a:t>Safety First and Always</a:t>
            </a:r>
          </a:p>
        </p:txBody>
      </p:sp>
      <p:sp>
        <p:nvSpPr>
          <p:cNvPr id="1033" name="Rectangle 16"/>
          <p:cNvSpPr>
            <a:spLocks noChangeArrowheads="1"/>
          </p:cNvSpPr>
          <p:nvPr/>
        </p:nvSpPr>
        <p:spPr bwMode="auto">
          <a:xfrm>
            <a:off x="7200900" y="76200"/>
            <a:ext cx="1752600" cy="762000"/>
          </a:xfrm>
          <a:prstGeom prst="rect">
            <a:avLst/>
          </a:prstGeom>
          <a:solidFill>
            <a:srgbClr val="00AE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575" tIns="37788" rIns="75575" bIns="37788" rtlCol="0" anchor="ctr"/>
          <a:lstStyle/>
          <a:p>
            <a:pPr rtl="0"/>
            <a:endParaRPr lang="en-US" sz="965"/>
          </a:p>
        </p:txBody>
      </p:sp>
      <p:pic>
        <p:nvPicPr>
          <p:cNvPr id="4" name="Picture 17" descr="slide_Eversource_energy_whit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50126" y="292100"/>
            <a:ext cx="14605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6121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txStyles>
    <p:titleStyle>
      <a:lvl1pPr algn="l" rtl="0" eaLnBrk="1" fontAlgn="base" hangingPunct="1">
        <a:spcBef>
          <a:spcPct val="0"/>
        </a:spcBef>
        <a:spcAft>
          <a:spcPct val="0"/>
        </a:spcAft>
        <a:defRPr sz="2303" b="1">
          <a:solidFill>
            <a:srgbClr val="007DC3"/>
          </a:solidFill>
          <a:latin typeface="Arial" charset="0"/>
          <a:ea typeface="MS PGothic" pitchFamily="34" charset="-128"/>
          <a:cs typeface="ＭＳ Ｐゴシック" charset="0"/>
        </a:defRPr>
      </a:lvl1pPr>
      <a:lvl2pPr algn="l" rtl="0" eaLnBrk="1" fontAlgn="base" hangingPunct="1">
        <a:spcBef>
          <a:spcPct val="0"/>
        </a:spcBef>
        <a:spcAft>
          <a:spcPct val="0"/>
        </a:spcAft>
        <a:defRPr sz="2303" b="1">
          <a:solidFill>
            <a:srgbClr val="007DC3"/>
          </a:solidFill>
          <a:latin typeface="Arial" charset="0"/>
          <a:ea typeface="MS PGothic" pitchFamily="34" charset="-128"/>
          <a:cs typeface="ＭＳ Ｐゴシック" charset="0"/>
        </a:defRPr>
      </a:lvl2pPr>
      <a:lvl3pPr algn="l" rtl="0" eaLnBrk="1" fontAlgn="base" hangingPunct="1">
        <a:spcBef>
          <a:spcPct val="0"/>
        </a:spcBef>
        <a:spcAft>
          <a:spcPct val="0"/>
        </a:spcAft>
        <a:defRPr sz="2303" b="1">
          <a:solidFill>
            <a:srgbClr val="007DC3"/>
          </a:solidFill>
          <a:latin typeface="Arial" charset="0"/>
          <a:ea typeface="MS PGothic" pitchFamily="34" charset="-128"/>
          <a:cs typeface="ＭＳ Ｐゴシック" charset="0"/>
        </a:defRPr>
      </a:lvl3pPr>
      <a:lvl4pPr algn="l" rtl="0" eaLnBrk="1" fontAlgn="base" hangingPunct="1">
        <a:spcBef>
          <a:spcPct val="0"/>
        </a:spcBef>
        <a:spcAft>
          <a:spcPct val="0"/>
        </a:spcAft>
        <a:defRPr sz="2303" b="1">
          <a:solidFill>
            <a:srgbClr val="007DC3"/>
          </a:solidFill>
          <a:latin typeface="Arial" charset="0"/>
          <a:ea typeface="MS PGothic" pitchFamily="34" charset="-128"/>
          <a:cs typeface="ＭＳ Ｐゴシック" charset="0"/>
        </a:defRPr>
      </a:lvl4pPr>
      <a:lvl5pPr algn="l" rtl="0" eaLnBrk="1" fontAlgn="base" hangingPunct="1">
        <a:spcBef>
          <a:spcPct val="0"/>
        </a:spcBef>
        <a:spcAft>
          <a:spcPct val="0"/>
        </a:spcAft>
        <a:defRPr sz="2303" b="1">
          <a:solidFill>
            <a:srgbClr val="007DC3"/>
          </a:solidFill>
          <a:latin typeface="Arial" charset="0"/>
          <a:ea typeface="MS PGothic" pitchFamily="34" charset="-128"/>
          <a:cs typeface="ＭＳ Ｐゴシック" charset="0"/>
        </a:defRPr>
      </a:lvl5pPr>
      <a:lvl6pPr marL="377883" algn="l" rtl="0" eaLnBrk="1" fontAlgn="base" hangingPunct="1">
        <a:spcBef>
          <a:spcPct val="0"/>
        </a:spcBef>
        <a:spcAft>
          <a:spcPct val="0"/>
        </a:spcAft>
        <a:defRPr sz="2625">
          <a:solidFill>
            <a:srgbClr val="007DC3"/>
          </a:solidFill>
          <a:latin typeface="Franklin Gothic Demi" pitchFamily="34" charset="0"/>
        </a:defRPr>
      </a:lvl6pPr>
      <a:lvl7pPr marL="755767" algn="l" rtl="0" eaLnBrk="1" fontAlgn="base" hangingPunct="1">
        <a:spcBef>
          <a:spcPct val="0"/>
        </a:spcBef>
        <a:spcAft>
          <a:spcPct val="0"/>
        </a:spcAft>
        <a:defRPr sz="2625">
          <a:solidFill>
            <a:srgbClr val="007DC3"/>
          </a:solidFill>
          <a:latin typeface="Franklin Gothic Demi" pitchFamily="34" charset="0"/>
        </a:defRPr>
      </a:lvl7pPr>
      <a:lvl8pPr marL="1133650" algn="l" rtl="0" eaLnBrk="1" fontAlgn="base" hangingPunct="1">
        <a:spcBef>
          <a:spcPct val="0"/>
        </a:spcBef>
        <a:spcAft>
          <a:spcPct val="0"/>
        </a:spcAft>
        <a:defRPr sz="2625">
          <a:solidFill>
            <a:srgbClr val="007DC3"/>
          </a:solidFill>
          <a:latin typeface="Franklin Gothic Demi" pitchFamily="34" charset="0"/>
        </a:defRPr>
      </a:lvl8pPr>
      <a:lvl9pPr marL="1511534" algn="l" rtl="0" eaLnBrk="1" fontAlgn="base" hangingPunct="1">
        <a:spcBef>
          <a:spcPct val="0"/>
        </a:spcBef>
        <a:spcAft>
          <a:spcPct val="0"/>
        </a:spcAft>
        <a:defRPr sz="2625">
          <a:solidFill>
            <a:srgbClr val="007DC3"/>
          </a:solidFill>
          <a:latin typeface="Franklin Gothic Demi" pitchFamily="34" charset="0"/>
        </a:defRPr>
      </a:lvl9pPr>
    </p:titleStyle>
    <p:bodyStyle>
      <a:lvl1pPr marL="283412" indent="-283412" algn="l" rtl="0" eaLnBrk="1" fontAlgn="base" hangingPunct="1">
        <a:spcBef>
          <a:spcPct val="0"/>
        </a:spcBef>
        <a:spcAft>
          <a:spcPct val="55000"/>
        </a:spcAft>
        <a:buClr>
          <a:srgbClr val="007BC3"/>
        </a:buClr>
        <a:buFont typeface="Wingdings" pitchFamily="2" charset="2"/>
        <a:buChar char="§"/>
        <a:defRPr sz="1661">
          <a:solidFill>
            <a:schemeClr val="tx1"/>
          </a:solidFill>
          <a:latin typeface="Arial" charset="0"/>
          <a:ea typeface="MS PGothic" pitchFamily="34" charset="-128"/>
          <a:cs typeface="ＭＳ Ｐゴシック" charset="0"/>
        </a:defRPr>
      </a:lvl1pPr>
      <a:lvl2pPr marL="614060" indent="-236177" algn="l" rtl="0" eaLnBrk="1" fontAlgn="base" hangingPunct="1">
        <a:spcBef>
          <a:spcPct val="0"/>
        </a:spcBef>
        <a:spcAft>
          <a:spcPct val="55000"/>
        </a:spcAft>
        <a:buClr>
          <a:srgbClr val="007BC3"/>
        </a:buClr>
        <a:buFont typeface="Arial" charset="0"/>
        <a:buChar char="–"/>
        <a:defRPr sz="1661">
          <a:solidFill>
            <a:schemeClr val="tx1"/>
          </a:solidFill>
          <a:latin typeface="Arial" charset="0"/>
          <a:ea typeface="MS PGothic" pitchFamily="34" charset="-128"/>
        </a:defRPr>
      </a:lvl2pPr>
      <a:lvl3pPr marL="944708" indent="-188942" algn="l" rtl="0" eaLnBrk="1" fontAlgn="base" hangingPunct="1">
        <a:spcBef>
          <a:spcPct val="0"/>
        </a:spcBef>
        <a:spcAft>
          <a:spcPct val="55000"/>
        </a:spcAft>
        <a:buClr>
          <a:srgbClr val="007BC3"/>
        </a:buClr>
        <a:buFont typeface="Wingdings" pitchFamily="2" charset="2"/>
        <a:buChar char="§"/>
        <a:defRPr sz="1661">
          <a:solidFill>
            <a:schemeClr val="tx1"/>
          </a:solidFill>
          <a:latin typeface="Arial" charset="0"/>
          <a:ea typeface="MS PGothic" pitchFamily="34" charset="-128"/>
        </a:defRPr>
      </a:lvl3pPr>
      <a:lvl4pPr marL="1322592" indent="-188942" algn="l" rtl="0" eaLnBrk="1" fontAlgn="base" hangingPunct="1">
        <a:spcBef>
          <a:spcPct val="20000"/>
        </a:spcBef>
        <a:spcAft>
          <a:spcPct val="0"/>
        </a:spcAft>
        <a:buChar char="–"/>
        <a:defRPr sz="1661">
          <a:solidFill>
            <a:schemeClr val="tx1"/>
          </a:solidFill>
          <a:latin typeface="Arial" charset="0"/>
          <a:ea typeface="MS PGothic" pitchFamily="34" charset="-128"/>
        </a:defRPr>
      </a:lvl4pPr>
      <a:lvl5pPr marL="1700475" indent="-188942" algn="l" rtl="0" eaLnBrk="1" fontAlgn="base" hangingPunct="1">
        <a:spcBef>
          <a:spcPct val="20000"/>
        </a:spcBef>
        <a:spcAft>
          <a:spcPct val="0"/>
        </a:spcAft>
        <a:buChar char="»"/>
        <a:defRPr sz="1661">
          <a:solidFill>
            <a:schemeClr val="tx1"/>
          </a:solidFill>
          <a:latin typeface="Arial" charset="0"/>
          <a:ea typeface="MS PGothic" pitchFamily="34" charset="-128"/>
        </a:defRPr>
      </a:lvl5pPr>
      <a:lvl6pPr marL="2078359" indent="-188942" algn="l" rtl="0" eaLnBrk="1" fontAlgn="base" hangingPunct="1">
        <a:spcBef>
          <a:spcPct val="20000"/>
        </a:spcBef>
        <a:spcAft>
          <a:spcPct val="0"/>
        </a:spcAft>
        <a:buChar char="»"/>
        <a:defRPr sz="1661">
          <a:solidFill>
            <a:schemeClr val="tx1"/>
          </a:solidFill>
          <a:latin typeface="Arial" charset="0"/>
        </a:defRPr>
      </a:lvl6pPr>
      <a:lvl7pPr marL="2456242" indent="-188942" algn="l" rtl="0" eaLnBrk="1" fontAlgn="base" hangingPunct="1">
        <a:spcBef>
          <a:spcPct val="20000"/>
        </a:spcBef>
        <a:spcAft>
          <a:spcPct val="0"/>
        </a:spcAft>
        <a:buChar char="»"/>
        <a:defRPr sz="1661">
          <a:solidFill>
            <a:schemeClr val="tx1"/>
          </a:solidFill>
          <a:latin typeface="Arial" charset="0"/>
        </a:defRPr>
      </a:lvl7pPr>
      <a:lvl8pPr marL="2834125" indent="-188942" algn="l" rtl="0" eaLnBrk="1" fontAlgn="base" hangingPunct="1">
        <a:spcBef>
          <a:spcPct val="20000"/>
        </a:spcBef>
        <a:spcAft>
          <a:spcPct val="0"/>
        </a:spcAft>
        <a:buChar char="»"/>
        <a:defRPr sz="1661">
          <a:solidFill>
            <a:schemeClr val="tx1"/>
          </a:solidFill>
          <a:latin typeface="Arial" charset="0"/>
        </a:defRPr>
      </a:lvl8pPr>
      <a:lvl9pPr marL="3212009" indent="-188942" algn="l" rtl="0" eaLnBrk="1" fontAlgn="base" hangingPunct="1">
        <a:spcBef>
          <a:spcPct val="20000"/>
        </a:spcBef>
        <a:spcAft>
          <a:spcPct val="0"/>
        </a:spcAft>
        <a:buChar char="»"/>
        <a:defRPr sz="1661">
          <a:solidFill>
            <a:schemeClr val="tx1"/>
          </a:solidFill>
          <a:latin typeface="Arial" charset="0"/>
        </a:defRPr>
      </a:lvl9pPr>
    </p:bodyStyle>
    <p:otherStyle>
      <a:defPPr>
        <a:defRPr lang="en-US"/>
      </a:defPPr>
      <a:lvl1pPr marL="0" algn="l" defTabSz="755767" rtl="0" eaLnBrk="1" latinLnBrk="0" hangingPunct="1">
        <a:defRPr sz="1500" kern="1200">
          <a:solidFill>
            <a:schemeClr val="tx1"/>
          </a:solidFill>
          <a:latin typeface="+mn-lt"/>
          <a:ea typeface="+mn-ea"/>
          <a:cs typeface="+mn-cs"/>
        </a:defRPr>
      </a:lvl1pPr>
      <a:lvl2pPr marL="377883" algn="l" defTabSz="755767" rtl="0" eaLnBrk="1" latinLnBrk="0" hangingPunct="1">
        <a:defRPr sz="1500" kern="1200">
          <a:solidFill>
            <a:schemeClr val="tx1"/>
          </a:solidFill>
          <a:latin typeface="+mn-lt"/>
          <a:ea typeface="+mn-ea"/>
          <a:cs typeface="+mn-cs"/>
        </a:defRPr>
      </a:lvl2pPr>
      <a:lvl3pPr marL="755767" algn="l" defTabSz="755767" rtl="0" eaLnBrk="1" latinLnBrk="0" hangingPunct="1">
        <a:defRPr sz="1500" kern="1200">
          <a:solidFill>
            <a:schemeClr val="tx1"/>
          </a:solidFill>
          <a:latin typeface="+mn-lt"/>
          <a:ea typeface="+mn-ea"/>
          <a:cs typeface="+mn-cs"/>
        </a:defRPr>
      </a:lvl3pPr>
      <a:lvl4pPr marL="1133650" algn="l" defTabSz="755767" rtl="0" eaLnBrk="1" latinLnBrk="0" hangingPunct="1">
        <a:defRPr sz="1500" kern="1200">
          <a:solidFill>
            <a:schemeClr val="tx1"/>
          </a:solidFill>
          <a:latin typeface="+mn-lt"/>
          <a:ea typeface="+mn-ea"/>
          <a:cs typeface="+mn-cs"/>
        </a:defRPr>
      </a:lvl4pPr>
      <a:lvl5pPr marL="1511534" algn="l" defTabSz="755767" rtl="0" eaLnBrk="1" latinLnBrk="0" hangingPunct="1">
        <a:defRPr sz="1500" kern="1200">
          <a:solidFill>
            <a:schemeClr val="tx1"/>
          </a:solidFill>
          <a:latin typeface="+mn-lt"/>
          <a:ea typeface="+mn-ea"/>
          <a:cs typeface="+mn-cs"/>
        </a:defRPr>
      </a:lvl5pPr>
      <a:lvl6pPr marL="1889417" algn="l" defTabSz="755767" rtl="0" eaLnBrk="1" latinLnBrk="0" hangingPunct="1">
        <a:defRPr sz="1500" kern="1200">
          <a:solidFill>
            <a:schemeClr val="tx1"/>
          </a:solidFill>
          <a:latin typeface="+mn-lt"/>
          <a:ea typeface="+mn-ea"/>
          <a:cs typeface="+mn-cs"/>
        </a:defRPr>
      </a:lvl6pPr>
      <a:lvl7pPr marL="2267300" algn="l" defTabSz="755767" rtl="0" eaLnBrk="1" latinLnBrk="0" hangingPunct="1">
        <a:defRPr sz="1500" kern="1200">
          <a:solidFill>
            <a:schemeClr val="tx1"/>
          </a:solidFill>
          <a:latin typeface="+mn-lt"/>
          <a:ea typeface="+mn-ea"/>
          <a:cs typeface="+mn-cs"/>
        </a:defRPr>
      </a:lvl7pPr>
      <a:lvl8pPr marL="2645183" algn="l" defTabSz="755767" rtl="0" eaLnBrk="1" latinLnBrk="0" hangingPunct="1">
        <a:defRPr sz="1500" kern="1200">
          <a:solidFill>
            <a:schemeClr val="tx1"/>
          </a:solidFill>
          <a:latin typeface="+mn-lt"/>
          <a:ea typeface="+mn-ea"/>
          <a:cs typeface="+mn-cs"/>
        </a:defRPr>
      </a:lvl8pPr>
      <a:lvl9pPr marL="3023067" algn="l" defTabSz="755767"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4" descr="revised slide top eversource circle art"/>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0" y="2"/>
            <a:ext cx="91440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5" descr="slide_Eversource_energy_white"/>
          <p:cNvPicPr>
            <a:picLocks noChangeAspect="1" noChangeArrowheads="1"/>
          </p:cNvPicPr>
          <p:nvPr/>
        </p:nvPicPr>
        <p:blipFill>
          <a:blip r:embed="rId15" cstate="hqprint">
            <a:extLst>
              <a:ext uri="{28A0092B-C50C-407E-A947-70E740481C1C}">
                <a14:useLocalDpi xmlns:a14="http://schemas.microsoft.com/office/drawing/2010/main"/>
              </a:ext>
            </a:extLst>
          </a:blip>
          <a:srcRect/>
          <a:stretch>
            <a:fillRect/>
          </a:stretch>
        </p:blipFill>
        <p:spPr bwMode="auto">
          <a:xfrm>
            <a:off x="7399339" y="434977"/>
            <a:ext cx="1608137"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1"/>
          <p:cNvSpPr>
            <a:spLocks noChangeArrowheads="1"/>
          </p:cNvSpPr>
          <p:nvPr/>
        </p:nvSpPr>
        <p:spPr bwMode="auto">
          <a:xfrm>
            <a:off x="6200776" y="57922"/>
            <a:ext cx="2943225" cy="300082"/>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0" anchor="ctr">
            <a:spAutoFit/>
          </a:bodyPr>
          <a:lstStyle/>
          <a:p>
            <a:pPr rtl="0"/>
            <a:endParaRPr lang="en-US" sz="1350"/>
          </a:p>
        </p:txBody>
      </p:sp>
      <p:sp>
        <p:nvSpPr>
          <p:cNvPr id="1029" name="Line 32"/>
          <p:cNvSpPr>
            <a:spLocks noChangeShapeType="1"/>
          </p:cNvSpPr>
          <p:nvPr/>
        </p:nvSpPr>
        <p:spPr bwMode="auto">
          <a:xfrm flipH="1">
            <a:off x="328614" y="138113"/>
            <a:ext cx="8815387" cy="0"/>
          </a:xfrm>
          <a:prstGeom prst="line">
            <a:avLst/>
          </a:prstGeom>
          <a:noFill/>
          <a:ln w="15875">
            <a:solidFill>
              <a:srgbClr val="00AEEF"/>
            </a:solidFill>
            <a:round/>
            <a:headEnd/>
            <a:tailEnd/>
          </a:ln>
          <a:extLst>
            <a:ext uri="{909E8E84-426E-40DD-AFC4-6F175D3DCCD1}">
              <a14:hiddenFill xmlns:a14="http://schemas.microsoft.com/office/drawing/2010/main">
                <a:noFill/>
              </a14:hiddenFill>
            </a:ext>
          </a:extLst>
        </p:spPr>
        <p:txBody>
          <a:bodyPr rtlCol="0">
            <a:spAutoFit/>
          </a:bodyPr>
          <a:lstStyle/>
          <a:p>
            <a:pPr rtl="0"/>
            <a:endParaRPr lang="en-US" sz="1350"/>
          </a:p>
        </p:txBody>
      </p:sp>
      <p:sp>
        <p:nvSpPr>
          <p:cNvPr id="1030" name="Rectangle 5"/>
          <p:cNvSpPr>
            <a:spLocks noGrp="1" noChangeArrowheads="1"/>
          </p:cNvSpPr>
          <p:nvPr>
            <p:ph type="title"/>
          </p:nvPr>
        </p:nvSpPr>
        <p:spPr bwMode="auto">
          <a:xfrm>
            <a:off x="328614" y="141290"/>
            <a:ext cx="696912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pPr lvl="0" rtl="0"/>
            <a:r>
              <a:rPr lang="ht"/>
              <a:t>Click to edit Master title style</a:t>
            </a:r>
          </a:p>
        </p:txBody>
      </p:sp>
      <p:sp>
        <p:nvSpPr>
          <p:cNvPr id="1031" name="Rectangle 6"/>
          <p:cNvSpPr>
            <a:spLocks noGrp="1" noChangeArrowheads="1"/>
          </p:cNvSpPr>
          <p:nvPr>
            <p:ph type="body" idx="1"/>
          </p:nvPr>
        </p:nvSpPr>
        <p:spPr bwMode="auto">
          <a:xfrm>
            <a:off x="762000" y="1524000"/>
            <a:ext cx="7620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lvl="0" rtl="0"/>
            <a:r>
              <a:rPr lang="ht"/>
              <a:t>Click to edit Master text styles</a:t>
            </a:r>
          </a:p>
          <a:p>
            <a:pPr lvl="1" rtl="0"/>
            <a:r>
              <a:rPr lang="ht"/>
              <a:t>Second level</a:t>
            </a:r>
          </a:p>
          <a:p>
            <a:pPr lvl="2" rtl="0"/>
            <a:r>
              <a:rPr lang="ht"/>
              <a:t>Third level</a:t>
            </a:r>
          </a:p>
        </p:txBody>
      </p:sp>
      <p:sp>
        <p:nvSpPr>
          <p:cNvPr id="232455" name="Rectangle 7"/>
          <p:cNvSpPr>
            <a:spLocks noGrp="1" noChangeArrowheads="1"/>
          </p:cNvSpPr>
          <p:nvPr>
            <p:ph type="dt" sz="half" idx="2"/>
          </p:nvPr>
        </p:nvSpPr>
        <p:spPr bwMode="auto">
          <a:xfrm>
            <a:off x="0" y="6477000"/>
            <a:ext cx="1905000" cy="457200"/>
          </a:xfrm>
          <a:prstGeom prst="rect">
            <a:avLst/>
          </a:prstGeom>
          <a:noFill/>
          <a:ln>
            <a:noFill/>
          </a:ln>
          <a:effectLst/>
        </p:spPr>
        <p:txBody>
          <a:bodyPr vert="horz" wrap="square" lIns="91440" tIns="45720" rIns="91440" bIns="45720" numCol="1" rtlCol="0" anchor="t" anchorCtr="0" compatLnSpc="1">
            <a:prstTxWarp prst="textNoShape">
              <a:avLst/>
            </a:prstTxWarp>
          </a:bodyPr>
          <a:lstStyle>
            <a:lvl1pPr>
              <a:defRPr sz="1050" b="0">
                <a:latin typeface="Times New Roman" pitchFamily="18" charset="0"/>
                <a:ea typeface="ＭＳ Ｐゴシック" charset="-128"/>
              </a:defRPr>
            </a:lvl1pPr>
          </a:lstStyle>
          <a:p>
            <a:pPr rtl="0">
              <a:defRPr/>
            </a:pPr>
            <a:r>
              <a:rPr lang="en-US"/>
              <a:t>9/28/23 12:11 PM</a:t>
            </a:r>
          </a:p>
        </p:txBody>
      </p:sp>
      <p:sp>
        <p:nvSpPr>
          <p:cNvPr id="232456" name="Rectangle 8"/>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rtlCol="0" anchor="t" anchorCtr="0" compatLnSpc="1">
            <a:prstTxWarp prst="textNoShape">
              <a:avLst/>
            </a:prstTxWarp>
          </a:bodyPr>
          <a:lstStyle>
            <a:lvl1pPr algn="ctr">
              <a:spcBef>
                <a:spcPct val="0"/>
              </a:spcBef>
              <a:defRPr sz="1050" b="0">
                <a:latin typeface="Times New Roman" pitchFamily="18" charset="0"/>
                <a:ea typeface="MS PGothic" pitchFamily="34" charset="-128"/>
                <a:cs typeface="+mn-cs"/>
              </a:defRPr>
            </a:lvl1pPr>
          </a:lstStyle>
          <a:p>
            <a:pPr rtl="0">
              <a:defRPr/>
            </a:pPr>
            <a:endParaRPr lang="en-US"/>
          </a:p>
        </p:txBody>
      </p:sp>
      <p:sp>
        <p:nvSpPr>
          <p:cNvPr id="232457" name="Rectangle 9"/>
          <p:cNvSpPr>
            <a:spLocks noGrp="1" noChangeArrowheads="1"/>
          </p:cNvSpPr>
          <p:nvPr>
            <p:ph type="sldNum" sz="quarter" idx="4"/>
          </p:nvPr>
        </p:nvSpPr>
        <p:spPr bwMode="auto">
          <a:xfrm>
            <a:off x="7086600" y="6477000"/>
            <a:ext cx="1905000" cy="457200"/>
          </a:xfrm>
          <a:prstGeom prst="rect">
            <a:avLst/>
          </a:prstGeom>
          <a:noFill/>
          <a:ln>
            <a:noFill/>
          </a:ln>
          <a:effectLst/>
        </p:spPr>
        <p:txBody>
          <a:bodyPr vert="horz" wrap="square" lIns="91440" tIns="45720" rIns="91440" bIns="45720" numCol="1" rtlCol="0" anchor="t" anchorCtr="0" compatLnSpc="1">
            <a:prstTxWarp prst="textNoShape">
              <a:avLst/>
            </a:prstTxWarp>
          </a:bodyPr>
          <a:lstStyle>
            <a:lvl1pPr algn="r">
              <a:defRPr sz="1050" b="0">
                <a:latin typeface="Times New Roman" pitchFamily="18" charset="0"/>
                <a:ea typeface="ＭＳ Ｐゴシック" charset="-128"/>
              </a:defRPr>
            </a:lvl1pPr>
          </a:lstStyle>
          <a:p>
            <a:pPr rtl="0">
              <a:defRPr/>
            </a:pPr>
            <a:fld id="{DC3E6786-97C0-4074-8DC7-AEAABDD14541}" type="slidenum">
              <a:rPr lang="en-US"/>
              <a:pPr>
                <a:defRPr/>
              </a:pPr>
              <a:t>‹#›</a:t>
            </a:fld>
            <a:endParaRPr lang="en-US"/>
          </a:p>
        </p:txBody>
      </p:sp>
    </p:spTree>
    <p:extLst>
      <p:ext uri="{BB962C8B-B14F-4D97-AF65-F5344CB8AC3E}">
        <p14:creationId xmlns:p14="http://schemas.microsoft.com/office/powerpoint/2010/main" val="191623213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p:zoom/>
  </p:transition>
  <p:hf hdr="0" ftr="0" dt="0"/>
  <p:txStyles>
    <p:titleStyle>
      <a:lvl1pPr algn="l" rtl="0" eaLnBrk="1" fontAlgn="base" hangingPunct="1">
        <a:spcBef>
          <a:spcPct val="0"/>
        </a:spcBef>
        <a:spcAft>
          <a:spcPct val="0"/>
        </a:spcAft>
        <a:defRPr sz="1800">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1800">
          <a:solidFill>
            <a:schemeClr val="bg1"/>
          </a:solidFill>
          <a:latin typeface="Trebuchet MS" pitchFamily="34" charset="0"/>
          <a:ea typeface="ＭＳ Ｐゴシック" charset="0"/>
          <a:cs typeface="ＭＳ Ｐゴシック" charset="0"/>
        </a:defRPr>
      </a:lvl2pPr>
      <a:lvl3pPr algn="l" rtl="0" eaLnBrk="1" fontAlgn="base" hangingPunct="1">
        <a:spcBef>
          <a:spcPct val="0"/>
        </a:spcBef>
        <a:spcAft>
          <a:spcPct val="0"/>
        </a:spcAft>
        <a:defRPr sz="1800">
          <a:solidFill>
            <a:schemeClr val="bg1"/>
          </a:solidFill>
          <a:latin typeface="Trebuchet MS" pitchFamily="34" charset="0"/>
          <a:ea typeface="ＭＳ Ｐゴシック" charset="0"/>
          <a:cs typeface="ＭＳ Ｐゴシック" charset="0"/>
        </a:defRPr>
      </a:lvl3pPr>
      <a:lvl4pPr algn="l" rtl="0" eaLnBrk="1" fontAlgn="base" hangingPunct="1">
        <a:spcBef>
          <a:spcPct val="0"/>
        </a:spcBef>
        <a:spcAft>
          <a:spcPct val="0"/>
        </a:spcAft>
        <a:defRPr sz="1800">
          <a:solidFill>
            <a:schemeClr val="bg1"/>
          </a:solidFill>
          <a:latin typeface="Trebuchet MS" pitchFamily="34" charset="0"/>
          <a:ea typeface="ＭＳ Ｐゴシック" charset="0"/>
          <a:cs typeface="ＭＳ Ｐゴシック" charset="0"/>
        </a:defRPr>
      </a:lvl4pPr>
      <a:lvl5pPr algn="l" rtl="0" eaLnBrk="1" fontAlgn="base" hangingPunct="1">
        <a:spcBef>
          <a:spcPct val="0"/>
        </a:spcBef>
        <a:spcAft>
          <a:spcPct val="0"/>
        </a:spcAft>
        <a:defRPr sz="1800">
          <a:solidFill>
            <a:schemeClr val="bg1"/>
          </a:solidFill>
          <a:latin typeface="Trebuchet MS" pitchFamily="34" charset="0"/>
          <a:ea typeface="ＭＳ Ｐゴシック" charset="0"/>
          <a:cs typeface="ＭＳ Ｐゴシック" charset="0"/>
        </a:defRPr>
      </a:lvl5pPr>
      <a:lvl6pPr marL="342900" algn="l" rtl="0" eaLnBrk="1" fontAlgn="base" hangingPunct="1">
        <a:spcBef>
          <a:spcPct val="0"/>
        </a:spcBef>
        <a:spcAft>
          <a:spcPct val="0"/>
        </a:spcAft>
        <a:defRPr sz="1800">
          <a:solidFill>
            <a:srgbClr val="0066CC"/>
          </a:solidFill>
          <a:latin typeface="Trebuchet MS" pitchFamily="34" charset="0"/>
        </a:defRPr>
      </a:lvl6pPr>
      <a:lvl7pPr marL="685800" algn="l" rtl="0" eaLnBrk="1" fontAlgn="base" hangingPunct="1">
        <a:spcBef>
          <a:spcPct val="0"/>
        </a:spcBef>
        <a:spcAft>
          <a:spcPct val="0"/>
        </a:spcAft>
        <a:defRPr sz="1800">
          <a:solidFill>
            <a:srgbClr val="0066CC"/>
          </a:solidFill>
          <a:latin typeface="Trebuchet MS" pitchFamily="34" charset="0"/>
        </a:defRPr>
      </a:lvl7pPr>
      <a:lvl8pPr marL="1028700" algn="l" rtl="0" eaLnBrk="1" fontAlgn="base" hangingPunct="1">
        <a:spcBef>
          <a:spcPct val="0"/>
        </a:spcBef>
        <a:spcAft>
          <a:spcPct val="0"/>
        </a:spcAft>
        <a:defRPr sz="1800">
          <a:solidFill>
            <a:srgbClr val="0066CC"/>
          </a:solidFill>
          <a:latin typeface="Trebuchet MS" pitchFamily="34" charset="0"/>
        </a:defRPr>
      </a:lvl8pPr>
      <a:lvl9pPr marL="1371600" algn="l" rtl="0" eaLnBrk="1" fontAlgn="base" hangingPunct="1">
        <a:spcBef>
          <a:spcPct val="0"/>
        </a:spcBef>
        <a:spcAft>
          <a:spcPct val="0"/>
        </a:spcAft>
        <a:defRPr sz="1800">
          <a:solidFill>
            <a:srgbClr val="0066CC"/>
          </a:solidFill>
          <a:latin typeface="Trebuchet MS" pitchFamily="34" charset="0"/>
        </a:defRPr>
      </a:lvl9pPr>
    </p:titleStyle>
    <p:bodyStyle>
      <a:lvl1pPr marL="257175" indent="-257175" algn="l" rtl="0" eaLnBrk="1" fontAlgn="base" hangingPunct="1">
        <a:lnSpc>
          <a:spcPct val="95000"/>
        </a:lnSpc>
        <a:spcBef>
          <a:spcPct val="15000"/>
        </a:spcBef>
        <a:spcAft>
          <a:spcPct val="10000"/>
        </a:spcAft>
        <a:buClr>
          <a:srgbClr val="0066FF"/>
        </a:buClr>
        <a:buSzPct val="135000"/>
        <a:buFont typeface="Wingdings" pitchFamily="2" charset="2"/>
        <a:buChar char="§"/>
        <a:defRPr sz="1800">
          <a:solidFill>
            <a:schemeClr val="tx1"/>
          </a:solidFill>
          <a:latin typeface="+mn-lt"/>
          <a:ea typeface="ＭＳ Ｐゴシック" charset="0"/>
          <a:cs typeface="ＭＳ Ｐゴシック" charset="0"/>
        </a:defRPr>
      </a:lvl1pPr>
      <a:lvl2pPr marL="557213" indent="-214313" algn="l" rtl="0" eaLnBrk="1" fontAlgn="base" hangingPunct="1">
        <a:lnSpc>
          <a:spcPct val="95000"/>
        </a:lnSpc>
        <a:spcBef>
          <a:spcPct val="15000"/>
        </a:spcBef>
        <a:spcAft>
          <a:spcPct val="10000"/>
        </a:spcAft>
        <a:buClr>
          <a:srgbClr val="0066FF"/>
        </a:buClr>
        <a:buSzPct val="135000"/>
        <a:buFont typeface="Arial" pitchFamily="34" charset="0"/>
        <a:buChar char="–"/>
        <a:defRPr sz="1500">
          <a:solidFill>
            <a:schemeClr val="tx1"/>
          </a:solidFill>
          <a:latin typeface="+mn-lt"/>
          <a:ea typeface="ＭＳ Ｐゴシック" charset="0"/>
        </a:defRPr>
      </a:lvl2pPr>
      <a:lvl3pPr marL="857250" indent="-171450" algn="l" rtl="0" eaLnBrk="1" fontAlgn="base" hangingPunct="1">
        <a:lnSpc>
          <a:spcPct val="95000"/>
        </a:lnSpc>
        <a:spcBef>
          <a:spcPct val="15000"/>
        </a:spcBef>
        <a:spcAft>
          <a:spcPct val="10000"/>
        </a:spcAft>
        <a:buClr>
          <a:srgbClr val="0066FF"/>
        </a:buClr>
        <a:buSzPct val="135000"/>
        <a:buChar char="•"/>
        <a:defRPr sz="1800">
          <a:solidFill>
            <a:schemeClr val="tx1"/>
          </a:solidFill>
          <a:latin typeface="+mn-lt"/>
          <a:ea typeface="ＭＳ Ｐゴシック" charset="0"/>
        </a:defRPr>
      </a:lvl3pPr>
      <a:lvl4pPr marL="1200150" indent="-171450" algn="l" rtl="0" eaLnBrk="1" fontAlgn="base" hangingPunct="1">
        <a:spcBef>
          <a:spcPct val="40000"/>
        </a:spcBef>
        <a:spcAft>
          <a:spcPct val="0"/>
        </a:spcAft>
        <a:buClr>
          <a:srgbClr val="0066FF"/>
        </a:buClr>
        <a:buSzPct val="135000"/>
        <a:buFont typeface="Wingdings" pitchFamily="2" charset="2"/>
        <a:buChar char="§"/>
        <a:defRPr sz="1500">
          <a:solidFill>
            <a:schemeClr val="tx1"/>
          </a:solidFill>
          <a:latin typeface="+mn-lt"/>
          <a:ea typeface="ＭＳ Ｐゴシック" charset="0"/>
        </a:defRPr>
      </a:lvl4pPr>
      <a:lvl5pPr marL="1543050" indent="-171450" algn="l" rtl="0" eaLnBrk="1" fontAlgn="base" hangingPunct="1">
        <a:spcBef>
          <a:spcPct val="40000"/>
        </a:spcBef>
        <a:spcAft>
          <a:spcPct val="0"/>
        </a:spcAft>
        <a:buClr>
          <a:srgbClr val="0066FF"/>
        </a:buClr>
        <a:buSzPct val="135000"/>
        <a:buFont typeface="Wingdings" pitchFamily="2" charset="2"/>
        <a:buChar char="§"/>
        <a:defRPr sz="1500">
          <a:solidFill>
            <a:schemeClr val="tx1"/>
          </a:solidFill>
          <a:latin typeface="+mn-lt"/>
          <a:ea typeface="ＭＳ Ｐゴシック" charset="0"/>
        </a:defRPr>
      </a:lvl5pPr>
      <a:lvl6pPr marL="1885950" indent="-17145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6pPr>
      <a:lvl7pPr marL="2228850" indent="-17145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7pPr>
      <a:lvl8pPr marL="2571750" indent="-17145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8pPr>
      <a:lvl9pPr marL="2914650" indent="-17145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4" descr="revised slide top eversource circle art"/>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0" y="2"/>
            <a:ext cx="91440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5" descr="slide_Eversource_energy_white"/>
          <p:cNvPicPr>
            <a:picLocks noChangeAspect="1" noChangeArrowheads="1"/>
          </p:cNvPicPr>
          <p:nvPr/>
        </p:nvPicPr>
        <p:blipFill>
          <a:blip r:embed="rId15" cstate="hqprint">
            <a:extLst>
              <a:ext uri="{28A0092B-C50C-407E-A947-70E740481C1C}">
                <a14:useLocalDpi xmlns:a14="http://schemas.microsoft.com/office/drawing/2010/main"/>
              </a:ext>
            </a:extLst>
          </a:blip>
          <a:srcRect/>
          <a:stretch>
            <a:fillRect/>
          </a:stretch>
        </p:blipFill>
        <p:spPr bwMode="auto">
          <a:xfrm>
            <a:off x="7399339" y="434977"/>
            <a:ext cx="1608137"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1"/>
          <p:cNvSpPr>
            <a:spLocks noChangeArrowheads="1"/>
          </p:cNvSpPr>
          <p:nvPr/>
        </p:nvSpPr>
        <p:spPr bwMode="auto">
          <a:xfrm>
            <a:off x="6200776" y="57922"/>
            <a:ext cx="2943225" cy="300082"/>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0" anchor="ctr">
            <a:spAutoFit/>
          </a:bodyPr>
          <a:lstStyle/>
          <a:p>
            <a:pPr rtl="0"/>
            <a:endParaRPr lang="en-US" sz="1350"/>
          </a:p>
        </p:txBody>
      </p:sp>
      <p:sp>
        <p:nvSpPr>
          <p:cNvPr id="1029" name="Line 32"/>
          <p:cNvSpPr>
            <a:spLocks noChangeShapeType="1"/>
          </p:cNvSpPr>
          <p:nvPr/>
        </p:nvSpPr>
        <p:spPr bwMode="auto">
          <a:xfrm flipH="1">
            <a:off x="328614" y="138113"/>
            <a:ext cx="8815387" cy="0"/>
          </a:xfrm>
          <a:prstGeom prst="line">
            <a:avLst/>
          </a:prstGeom>
          <a:noFill/>
          <a:ln w="15875">
            <a:solidFill>
              <a:srgbClr val="00AEEF"/>
            </a:solidFill>
            <a:round/>
            <a:headEnd/>
            <a:tailEnd/>
          </a:ln>
          <a:extLst>
            <a:ext uri="{909E8E84-426E-40DD-AFC4-6F175D3DCCD1}">
              <a14:hiddenFill xmlns:a14="http://schemas.microsoft.com/office/drawing/2010/main">
                <a:noFill/>
              </a14:hiddenFill>
            </a:ext>
          </a:extLst>
        </p:spPr>
        <p:txBody>
          <a:bodyPr rtlCol="0">
            <a:spAutoFit/>
          </a:bodyPr>
          <a:lstStyle/>
          <a:p>
            <a:pPr rtl="0"/>
            <a:endParaRPr lang="en-US" sz="1350"/>
          </a:p>
        </p:txBody>
      </p:sp>
      <p:sp>
        <p:nvSpPr>
          <p:cNvPr id="1030" name="Rectangle 5"/>
          <p:cNvSpPr>
            <a:spLocks noGrp="1" noChangeArrowheads="1"/>
          </p:cNvSpPr>
          <p:nvPr>
            <p:ph type="title"/>
          </p:nvPr>
        </p:nvSpPr>
        <p:spPr bwMode="auto">
          <a:xfrm>
            <a:off x="328614" y="141290"/>
            <a:ext cx="696912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pPr lvl="0" rtl="0"/>
            <a:r>
              <a:rPr lang="ht"/>
              <a:t>Click to edit Master title style</a:t>
            </a:r>
          </a:p>
        </p:txBody>
      </p:sp>
      <p:sp>
        <p:nvSpPr>
          <p:cNvPr id="1031" name="Rectangle 6"/>
          <p:cNvSpPr>
            <a:spLocks noGrp="1" noChangeArrowheads="1"/>
          </p:cNvSpPr>
          <p:nvPr>
            <p:ph type="body" idx="1"/>
          </p:nvPr>
        </p:nvSpPr>
        <p:spPr bwMode="auto">
          <a:xfrm>
            <a:off x="762000" y="1524000"/>
            <a:ext cx="7620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lvl="0" rtl="0"/>
            <a:r>
              <a:rPr lang="ht"/>
              <a:t>Click to edit Master text styles</a:t>
            </a:r>
          </a:p>
          <a:p>
            <a:pPr lvl="1" rtl="0"/>
            <a:r>
              <a:rPr lang="ht"/>
              <a:t>Second level</a:t>
            </a:r>
          </a:p>
          <a:p>
            <a:pPr lvl="2" rtl="0"/>
            <a:r>
              <a:rPr lang="ht"/>
              <a:t>Third level</a:t>
            </a:r>
          </a:p>
        </p:txBody>
      </p:sp>
      <p:sp>
        <p:nvSpPr>
          <p:cNvPr id="232455" name="Rectangle 7"/>
          <p:cNvSpPr>
            <a:spLocks noGrp="1" noChangeArrowheads="1"/>
          </p:cNvSpPr>
          <p:nvPr>
            <p:ph type="dt" sz="half" idx="2"/>
          </p:nvPr>
        </p:nvSpPr>
        <p:spPr bwMode="auto">
          <a:xfrm>
            <a:off x="0" y="6477000"/>
            <a:ext cx="1905000" cy="457200"/>
          </a:xfrm>
          <a:prstGeom prst="rect">
            <a:avLst/>
          </a:prstGeom>
          <a:noFill/>
          <a:ln>
            <a:noFill/>
          </a:ln>
          <a:effectLst/>
        </p:spPr>
        <p:txBody>
          <a:bodyPr vert="horz" wrap="square" lIns="91440" tIns="45720" rIns="91440" bIns="45720" numCol="1" rtlCol="0" anchor="t" anchorCtr="0" compatLnSpc="1">
            <a:prstTxWarp prst="textNoShape">
              <a:avLst/>
            </a:prstTxWarp>
          </a:bodyPr>
          <a:lstStyle>
            <a:lvl1pPr>
              <a:defRPr sz="1050" b="0">
                <a:latin typeface="Times New Roman" pitchFamily="18" charset="0"/>
                <a:ea typeface="ＭＳ Ｐゴシック" charset="-128"/>
              </a:defRPr>
            </a:lvl1pPr>
          </a:lstStyle>
          <a:p>
            <a:pPr rtl="0">
              <a:defRPr/>
            </a:pPr>
            <a:r>
              <a:rPr lang="en-US"/>
              <a:t>9/28/23 12:11 PM</a:t>
            </a:r>
          </a:p>
        </p:txBody>
      </p:sp>
      <p:sp>
        <p:nvSpPr>
          <p:cNvPr id="232456" name="Rectangle 8"/>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rtlCol="0" anchor="t" anchorCtr="0" compatLnSpc="1">
            <a:prstTxWarp prst="textNoShape">
              <a:avLst/>
            </a:prstTxWarp>
          </a:bodyPr>
          <a:lstStyle>
            <a:lvl1pPr algn="ctr">
              <a:spcBef>
                <a:spcPct val="0"/>
              </a:spcBef>
              <a:defRPr sz="1050" b="0">
                <a:latin typeface="Times New Roman" pitchFamily="18" charset="0"/>
                <a:ea typeface="MS PGothic" pitchFamily="34" charset="-128"/>
                <a:cs typeface="+mn-cs"/>
              </a:defRPr>
            </a:lvl1pPr>
          </a:lstStyle>
          <a:p>
            <a:pPr rtl="0">
              <a:defRPr/>
            </a:pPr>
            <a:endParaRPr lang="en-US"/>
          </a:p>
        </p:txBody>
      </p:sp>
      <p:sp>
        <p:nvSpPr>
          <p:cNvPr id="232457" name="Rectangle 9"/>
          <p:cNvSpPr>
            <a:spLocks noGrp="1" noChangeArrowheads="1"/>
          </p:cNvSpPr>
          <p:nvPr>
            <p:ph type="sldNum" sz="quarter" idx="4"/>
          </p:nvPr>
        </p:nvSpPr>
        <p:spPr bwMode="auto">
          <a:xfrm>
            <a:off x="7086600" y="6477000"/>
            <a:ext cx="1905000" cy="457200"/>
          </a:xfrm>
          <a:prstGeom prst="rect">
            <a:avLst/>
          </a:prstGeom>
          <a:noFill/>
          <a:ln>
            <a:noFill/>
          </a:ln>
          <a:effectLst/>
        </p:spPr>
        <p:txBody>
          <a:bodyPr vert="horz" wrap="square" lIns="91440" tIns="45720" rIns="91440" bIns="45720" numCol="1" rtlCol="0" anchor="t" anchorCtr="0" compatLnSpc="1">
            <a:prstTxWarp prst="textNoShape">
              <a:avLst/>
            </a:prstTxWarp>
          </a:bodyPr>
          <a:lstStyle>
            <a:lvl1pPr algn="r">
              <a:defRPr sz="1050" b="0">
                <a:latin typeface="Times New Roman" pitchFamily="18" charset="0"/>
                <a:ea typeface="ＭＳ Ｐゴシック" charset="-128"/>
              </a:defRPr>
            </a:lvl1pPr>
          </a:lstStyle>
          <a:p>
            <a:pPr rtl="0">
              <a:defRPr/>
            </a:pPr>
            <a:fld id="{DC3E6786-97C0-4074-8DC7-AEAABDD14541}" type="slidenum">
              <a:rPr lang="en-US"/>
              <a:pPr>
                <a:defRPr/>
              </a:pPr>
              <a:t>‹#›</a:t>
            </a:fld>
            <a:endParaRPr lang="en-US"/>
          </a:p>
        </p:txBody>
      </p:sp>
    </p:spTree>
    <p:extLst>
      <p:ext uri="{BB962C8B-B14F-4D97-AF65-F5344CB8AC3E}">
        <p14:creationId xmlns:p14="http://schemas.microsoft.com/office/powerpoint/2010/main" val="272002987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ransition>
    <p:zoom/>
  </p:transition>
  <p:hf hdr="0" ftr="0" dt="0"/>
  <p:txStyles>
    <p:titleStyle>
      <a:lvl1pPr algn="l" rtl="0" eaLnBrk="1" fontAlgn="base" hangingPunct="1">
        <a:spcBef>
          <a:spcPct val="0"/>
        </a:spcBef>
        <a:spcAft>
          <a:spcPct val="0"/>
        </a:spcAft>
        <a:defRPr sz="1800">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1800">
          <a:solidFill>
            <a:schemeClr val="bg1"/>
          </a:solidFill>
          <a:latin typeface="Trebuchet MS" pitchFamily="34" charset="0"/>
          <a:ea typeface="ＭＳ Ｐゴシック" charset="0"/>
          <a:cs typeface="ＭＳ Ｐゴシック" charset="0"/>
        </a:defRPr>
      </a:lvl2pPr>
      <a:lvl3pPr algn="l" rtl="0" eaLnBrk="1" fontAlgn="base" hangingPunct="1">
        <a:spcBef>
          <a:spcPct val="0"/>
        </a:spcBef>
        <a:spcAft>
          <a:spcPct val="0"/>
        </a:spcAft>
        <a:defRPr sz="1800">
          <a:solidFill>
            <a:schemeClr val="bg1"/>
          </a:solidFill>
          <a:latin typeface="Trebuchet MS" pitchFamily="34" charset="0"/>
          <a:ea typeface="ＭＳ Ｐゴシック" charset="0"/>
          <a:cs typeface="ＭＳ Ｐゴシック" charset="0"/>
        </a:defRPr>
      </a:lvl3pPr>
      <a:lvl4pPr algn="l" rtl="0" eaLnBrk="1" fontAlgn="base" hangingPunct="1">
        <a:spcBef>
          <a:spcPct val="0"/>
        </a:spcBef>
        <a:spcAft>
          <a:spcPct val="0"/>
        </a:spcAft>
        <a:defRPr sz="1800">
          <a:solidFill>
            <a:schemeClr val="bg1"/>
          </a:solidFill>
          <a:latin typeface="Trebuchet MS" pitchFamily="34" charset="0"/>
          <a:ea typeface="ＭＳ Ｐゴシック" charset="0"/>
          <a:cs typeface="ＭＳ Ｐゴシック" charset="0"/>
        </a:defRPr>
      </a:lvl4pPr>
      <a:lvl5pPr algn="l" rtl="0" eaLnBrk="1" fontAlgn="base" hangingPunct="1">
        <a:spcBef>
          <a:spcPct val="0"/>
        </a:spcBef>
        <a:spcAft>
          <a:spcPct val="0"/>
        </a:spcAft>
        <a:defRPr sz="1800">
          <a:solidFill>
            <a:schemeClr val="bg1"/>
          </a:solidFill>
          <a:latin typeface="Trebuchet MS" pitchFamily="34" charset="0"/>
          <a:ea typeface="ＭＳ Ｐゴシック" charset="0"/>
          <a:cs typeface="ＭＳ Ｐゴシック" charset="0"/>
        </a:defRPr>
      </a:lvl5pPr>
      <a:lvl6pPr marL="342900" algn="l" rtl="0" eaLnBrk="1" fontAlgn="base" hangingPunct="1">
        <a:spcBef>
          <a:spcPct val="0"/>
        </a:spcBef>
        <a:spcAft>
          <a:spcPct val="0"/>
        </a:spcAft>
        <a:defRPr sz="1800">
          <a:solidFill>
            <a:srgbClr val="0066CC"/>
          </a:solidFill>
          <a:latin typeface="Trebuchet MS" pitchFamily="34" charset="0"/>
        </a:defRPr>
      </a:lvl6pPr>
      <a:lvl7pPr marL="685800" algn="l" rtl="0" eaLnBrk="1" fontAlgn="base" hangingPunct="1">
        <a:spcBef>
          <a:spcPct val="0"/>
        </a:spcBef>
        <a:spcAft>
          <a:spcPct val="0"/>
        </a:spcAft>
        <a:defRPr sz="1800">
          <a:solidFill>
            <a:srgbClr val="0066CC"/>
          </a:solidFill>
          <a:latin typeface="Trebuchet MS" pitchFamily="34" charset="0"/>
        </a:defRPr>
      </a:lvl7pPr>
      <a:lvl8pPr marL="1028700" algn="l" rtl="0" eaLnBrk="1" fontAlgn="base" hangingPunct="1">
        <a:spcBef>
          <a:spcPct val="0"/>
        </a:spcBef>
        <a:spcAft>
          <a:spcPct val="0"/>
        </a:spcAft>
        <a:defRPr sz="1800">
          <a:solidFill>
            <a:srgbClr val="0066CC"/>
          </a:solidFill>
          <a:latin typeface="Trebuchet MS" pitchFamily="34" charset="0"/>
        </a:defRPr>
      </a:lvl8pPr>
      <a:lvl9pPr marL="1371600" algn="l" rtl="0" eaLnBrk="1" fontAlgn="base" hangingPunct="1">
        <a:spcBef>
          <a:spcPct val="0"/>
        </a:spcBef>
        <a:spcAft>
          <a:spcPct val="0"/>
        </a:spcAft>
        <a:defRPr sz="1800">
          <a:solidFill>
            <a:srgbClr val="0066CC"/>
          </a:solidFill>
          <a:latin typeface="Trebuchet MS" pitchFamily="34" charset="0"/>
        </a:defRPr>
      </a:lvl9pPr>
    </p:titleStyle>
    <p:bodyStyle>
      <a:lvl1pPr marL="257175" indent="-257175" algn="l" rtl="0" eaLnBrk="1" fontAlgn="base" hangingPunct="1">
        <a:lnSpc>
          <a:spcPct val="95000"/>
        </a:lnSpc>
        <a:spcBef>
          <a:spcPct val="15000"/>
        </a:spcBef>
        <a:spcAft>
          <a:spcPct val="10000"/>
        </a:spcAft>
        <a:buClr>
          <a:srgbClr val="0066FF"/>
        </a:buClr>
        <a:buSzPct val="135000"/>
        <a:buFont typeface="Wingdings" pitchFamily="2" charset="2"/>
        <a:buChar char="§"/>
        <a:defRPr sz="1800">
          <a:solidFill>
            <a:schemeClr val="tx1"/>
          </a:solidFill>
          <a:latin typeface="+mn-lt"/>
          <a:ea typeface="ＭＳ Ｐゴシック" charset="0"/>
          <a:cs typeface="ＭＳ Ｐゴシック" charset="0"/>
        </a:defRPr>
      </a:lvl1pPr>
      <a:lvl2pPr marL="557213" indent="-214313" algn="l" rtl="0" eaLnBrk="1" fontAlgn="base" hangingPunct="1">
        <a:lnSpc>
          <a:spcPct val="95000"/>
        </a:lnSpc>
        <a:spcBef>
          <a:spcPct val="15000"/>
        </a:spcBef>
        <a:spcAft>
          <a:spcPct val="10000"/>
        </a:spcAft>
        <a:buClr>
          <a:srgbClr val="0066FF"/>
        </a:buClr>
        <a:buSzPct val="135000"/>
        <a:buFont typeface="Arial" pitchFamily="34" charset="0"/>
        <a:buChar char="–"/>
        <a:defRPr sz="1500">
          <a:solidFill>
            <a:schemeClr val="tx1"/>
          </a:solidFill>
          <a:latin typeface="+mn-lt"/>
          <a:ea typeface="ＭＳ Ｐゴシック" charset="0"/>
        </a:defRPr>
      </a:lvl2pPr>
      <a:lvl3pPr marL="857250" indent="-171450" algn="l" rtl="0" eaLnBrk="1" fontAlgn="base" hangingPunct="1">
        <a:lnSpc>
          <a:spcPct val="95000"/>
        </a:lnSpc>
        <a:spcBef>
          <a:spcPct val="15000"/>
        </a:spcBef>
        <a:spcAft>
          <a:spcPct val="10000"/>
        </a:spcAft>
        <a:buClr>
          <a:srgbClr val="0066FF"/>
        </a:buClr>
        <a:buSzPct val="135000"/>
        <a:buChar char="•"/>
        <a:defRPr sz="1800">
          <a:solidFill>
            <a:schemeClr val="tx1"/>
          </a:solidFill>
          <a:latin typeface="+mn-lt"/>
          <a:ea typeface="ＭＳ Ｐゴシック" charset="0"/>
        </a:defRPr>
      </a:lvl3pPr>
      <a:lvl4pPr marL="1200150" indent="-171450" algn="l" rtl="0" eaLnBrk="1" fontAlgn="base" hangingPunct="1">
        <a:spcBef>
          <a:spcPct val="40000"/>
        </a:spcBef>
        <a:spcAft>
          <a:spcPct val="0"/>
        </a:spcAft>
        <a:buClr>
          <a:srgbClr val="0066FF"/>
        </a:buClr>
        <a:buSzPct val="135000"/>
        <a:buFont typeface="Wingdings" pitchFamily="2" charset="2"/>
        <a:buChar char="§"/>
        <a:defRPr sz="1500">
          <a:solidFill>
            <a:schemeClr val="tx1"/>
          </a:solidFill>
          <a:latin typeface="+mn-lt"/>
          <a:ea typeface="ＭＳ Ｐゴシック" charset="0"/>
        </a:defRPr>
      </a:lvl4pPr>
      <a:lvl5pPr marL="1543050" indent="-171450" algn="l" rtl="0" eaLnBrk="1" fontAlgn="base" hangingPunct="1">
        <a:spcBef>
          <a:spcPct val="40000"/>
        </a:spcBef>
        <a:spcAft>
          <a:spcPct val="0"/>
        </a:spcAft>
        <a:buClr>
          <a:srgbClr val="0066FF"/>
        </a:buClr>
        <a:buSzPct val="135000"/>
        <a:buFont typeface="Wingdings" pitchFamily="2" charset="2"/>
        <a:buChar char="§"/>
        <a:defRPr sz="1500">
          <a:solidFill>
            <a:schemeClr val="tx1"/>
          </a:solidFill>
          <a:latin typeface="+mn-lt"/>
          <a:ea typeface="ＭＳ Ｐゴシック" charset="0"/>
        </a:defRPr>
      </a:lvl5pPr>
      <a:lvl6pPr marL="1885950" indent="-17145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6pPr>
      <a:lvl7pPr marL="2228850" indent="-17145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7pPr>
      <a:lvl8pPr marL="2571750" indent="-17145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8pPr>
      <a:lvl9pPr marL="2914650" indent="-17145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4" descr="revised slide top eversource circle art"/>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0" y="2"/>
            <a:ext cx="91440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5" descr="slide_Eversource_energy_white"/>
          <p:cNvPicPr>
            <a:picLocks noChangeAspect="1" noChangeArrowheads="1"/>
          </p:cNvPicPr>
          <p:nvPr/>
        </p:nvPicPr>
        <p:blipFill>
          <a:blip r:embed="rId15" cstate="hqprint">
            <a:extLst>
              <a:ext uri="{28A0092B-C50C-407E-A947-70E740481C1C}">
                <a14:useLocalDpi xmlns:a14="http://schemas.microsoft.com/office/drawing/2010/main"/>
              </a:ext>
            </a:extLst>
          </a:blip>
          <a:srcRect/>
          <a:stretch>
            <a:fillRect/>
          </a:stretch>
        </p:blipFill>
        <p:spPr bwMode="auto">
          <a:xfrm>
            <a:off x="7399339" y="434977"/>
            <a:ext cx="1608137"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1"/>
          <p:cNvSpPr>
            <a:spLocks noChangeArrowheads="1"/>
          </p:cNvSpPr>
          <p:nvPr/>
        </p:nvSpPr>
        <p:spPr bwMode="auto">
          <a:xfrm>
            <a:off x="6200776" y="57922"/>
            <a:ext cx="2943225" cy="300082"/>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0" anchor="ctr">
            <a:spAutoFit/>
          </a:bodyPr>
          <a:lstStyle/>
          <a:p>
            <a:pPr rtl="0"/>
            <a:endParaRPr lang="en-US" sz="1350"/>
          </a:p>
        </p:txBody>
      </p:sp>
      <p:sp>
        <p:nvSpPr>
          <p:cNvPr id="1029" name="Line 32"/>
          <p:cNvSpPr>
            <a:spLocks noChangeShapeType="1"/>
          </p:cNvSpPr>
          <p:nvPr/>
        </p:nvSpPr>
        <p:spPr bwMode="auto">
          <a:xfrm flipH="1">
            <a:off x="328614" y="138113"/>
            <a:ext cx="8815387" cy="0"/>
          </a:xfrm>
          <a:prstGeom prst="line">
            <a:avLst/>
          </a:prstGeom>
          <a:noFill/>
          <a:ln w="15875">
            <a:solidFill>
              <a:srgbClr val="00AEEF"/>
            </a:solidFill>
            <a:round/>
            <a:headEnd/>
            <a:tailEnd/>
          </a:ln>
          <a:extLst>
            <a:ext uri="{909E8E84-426E-40DD-AFC4-6F175D3DCCD1}">
              <a14:hiddenFill xmlns:a14="http://schemas.microsoft.com/office/drawing/2010/main">
                <a:noFill/>
              </a14:hiddenFill>
            </a:ext>
          </a:extLst>
        </p:spPr>
        <p:txBody>
          <a:bodyPr rtlCol="0">
            <a:spAutoFit/>
          </a:bodyPr>
          <a:lstStyle/>
          <a:p>
            <a:pPr rtl="0"/>
            <a:endParaRPr lang="en-US" sz="1350"/>
          </a:p>
        </p:txBody>
      </p:sp>
      <p:sp>
        <p:nvSpPr>
          <p:cNvPr id="1030" name="Rectangle 5"/>
          <p:cNvSpPr>
            <a:spLocks noGrp="1" noChangeArrowheads="1"/>
          </p:cNvSpPr>
          <p:nvPr>
            <p:ph type="title"/>
          </p:nvPr>
        </p:nvSpPr>
        <p:spPr bwMode="auto">
          <a:xfrm>
            <a:off x="328614" y="141290"/>
            <a:ext cx="696912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pPr lvl="0" rtl="0"/>
            <a:r>
              <a:rPr lang="ht"/>
              <a:t>Click to edit Master title style</a:t>
            </a:r>
          </a:p>
        </p:txBody>
      </p:sp>
      <p:sp>
        <p:nvSpPr>
          <p:cNvPr id="1031" name="Rectangle 6"/>
          <p:cNvSpPr>
            <a:spLocks noGrp="1" noChangeArrowheads="1"/>
          </p:cNvSpPr>
          <p:nvPr>
            <p:ph type="body" idx="1"/>
          </p:nvPr>
        </p:nvSpPr>
        <p:spPr bwMode="auto">
          <a:xfrm>
            <a:off x="762000" y="1524000"/>
            <a:ext cx="7620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lvl="0" rtl="0"/>
            <a:r>
              <a:rPr lang="ht"/>
              <a:t>Click to edit Master text styles</a:t>
            </a:r>
          </a:p>
          <a:p>
            <a:pPr lvl="1" rtl="0"/>
            <a:r>
              <a:rPr lang="ht"/>
              <a:t>Second level</a:t>
            </a:r>
          </a:p>
          <a:p>
            <a:pPr lvl="2" rtl="0"/>
            <a:r>
              <a:rPr lang="ht"/>
              <a:t>Third level</a:t>
            </a:r>
          </a:p>
        </p:txBody>
      </p:sp>
      <p:sp>
        <p:nvSpPr>
          <p:cNvPr id="232455" name="Rectangle 7"/>
          <p:cNvSpPr>
            <a:spLocks noGrp="1" noChangeArrowheads="1"/>
          </p:cNvSpPr>
          <p:nvPr>
            <p:ph type="dt" sz="half" idx="2"/>
          </p:nvPr>
        </p:nvSpPr>
        <p:spPr bwMode="auto">
          <a:xfrm>
            <a:off x="0" y="6477000"/>
            <a:ext cx="1905000" cy="457200"/>
          </a:xfrm>
          <a:prstGeom prst="rect">
            <a:avLst/>
          </a:prstGeom>
          <a:noFill/>
          <a:ln>
            <a:noFill/>
          </a:ln>
          <a:effectLst/>
        </p:spPr>
        <p:txBody>
          <a:bodyPr vert="horz" wrap="square" lIns="91440" tIns="45720" rIns="91440" bIns="45720" numCol="1" rtlCol="0" anchor="t" anchorCtr="0" compatLnSpc="1">
            <a:prstTxWarp prst="textNoShape">
              <a:avLst/>
            </a:prstTxWarp>
          </a:bodyPr>
          <a:lstStyle>
            <a:lvl1pPr>
              <a:defRPr sz="1050" b="0">
                <a:latin typeface="Times New Roman" pitchFamily="18" charset="0"/>
                <a:ea typeface="ＭＳ Ｐゴシック" charset="-128"/>
              </a:defRPr>
            </a:lvl1pPr>
          </a:lstStyle>
          <a:p>
            <a:pPr rtl="0">
              <a:defRPr/>
            </a:pPr>
            <a:r>
              <a:rPr lang="en-US"/>
              <a:t>9/28/23 12:11 PM</a:t>
            </a:r>
          </a:p>
        </p:txBody>
      </p:sp>
      <p:sp>
        <p:nvSpPr>
          <p:cNvPr id="232456" name="Rectangle 8"/>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rtlCol="0" anchor="t" anchorCtr="0" compatLnSpc="1">
            <a:prstTxWarp prst="textNoShape">
              <a:avLst/>
            </a:prstTxWarp>
          </a:bodyPr>
          <a:lstStyle>
            <a:lvl1pPr algn="ctr">
              <a:spcBef>
                <a:spcPct val="0"/>
              </a:spcBef>
              <a:defRPr sz="1050" b="0">
                <a:latin typeface="Times New Roman" pitchFamily="18" charset="0"/>
                <a:ea typeface="MS PGothic" pitchFamily="34" charset="-128"/>
                <a:cs typeface="+mn-cs"/>
              </a:defRPr>
            </a:lvl1pPr>
          </a:lstStyle>
          <a:p>
            <a:pPr rtl="0">
              <a:defRPr/>
            </a:pPr>
            <a:endParaRPr lang="en-US"/>
          </a:p>
        </p:txBody>
      </p:sp>
      <p:sp>
        <p:nvSpPr>
          <p:cNvPr id="232457" name="Rectangle 9"/>
          <p:cNvSpPr>
            <a:spLocks noGrp="1" noChangeArrowheads="1"/>
          </p:cNvSpPr>
          <p:nvPr>
            <p:ph type="sldNum" sz="quarter" idx="4"/>
          </p:nvPr>
        </p:nvSpPr>
        <p:spPr bwMode="auto">
          <a:xfrm>
            <a:off x="7086600" y="6477000"/>
            <a:ext cx="1905000" cy="457200"/>
          </a:xfrm>
          <a:prstGeom prst="rect">
            <a:avLst/>
          </a:prstGeom>
          <a:noFill/>
          <a:ln>
            <a:noFill/>
          </a:ln>
          <a:effectLst/>
        </p:spPr>
        <p:txBody>
          <a:bodyPr vert="horz" wrap="square" lIns="91440" tIns="45720" rIns="91440" bIns="45720" numCol="1" rtlCol="0" anchor="t" anchorCtr="0" compatLnSpc="1">
            <a:prstTxWarp prst="textNoShape">
              <a:avLst/>
            </a:prstTxWarp>
          </a:bodyPr>
          <a:lstStyle>
            <a:lvl1pPr algn="r">
              <a:defRPr sz="1050" b="0">
                <a:latin typeface="Times New Roman" pitchFamily="18" charset="0"/>
                <a:ea typeface="ＭＳ Ｐゴシック" charset="-128"/>
              </a:defRPr>
            </a:lvl1pPr>
          </a:lstStyle>
          <a:p>
            <a:pPr rtl="0">
              <a:defRPr/>
            </a:pPr>
            <a:fld id="{DC3E6786-97C0-4074-8DC7-AEAABDD14541}" type="slidenum">
              <a:rPr lang="en-US"/>
              <a:pPr>
                <a:defRPr/>
              </a:pPr>
              <a:t>‹#›</a:t>
            </a:fld>
            <a:endParaRPr lang="en-US"/>
          </a:p>
        </p:txBody>
      </p:sp>
    </p:spTree>
    <p:extLst>
      <p:ext uri="{BB962C8B-B14F-4D97-AF65-F5344CB8AC3E}">
        <p14:creationId xmlns:p14="http://schemas.microsoft.com/office/powerpoint/2010/main" val="188904642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ransition>
    <p:zoom/>
  </p:transition>
  <p:hf hdr="0" ftr="0" dt="0"/>
  <p:txStyles>
    <p:titleStyle>
      <a:lvl1pPr algn="l" rtl="0" eaLnBrk="1" fontAlgn="base" hangingPunct="1">
        <a:spcBef>
          <a:spcPct val="0"/>
        </a:spcBef>
        <a:spcAft>
          <a:spcPct val="0"/>
        </a:spcAft>
        <a:defRPr sz="1800">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1800">
          <a:solidFill>
            <a:schemeClr val="bg1"/>
          </a:solidFill>
          <a:latin typeface="Trebuchet MS" pitchFamily="34" charset="0"/>
          <a:ea typeface="ＭＳ Ｐゴシック" charset="0"/>
          <a:cs typeface="ＭＳ Ｐゴシック" charset="0"/>
        </a:defRPr>
      </a:lvl2pPr>
      <a:lvl3pPr algn="l" rtl="0" eaLnBrk="1" fontAlgn="base" hangingPunct="1">
        <a:spcBef>
          <a:spcPct val="0"/>
        </a:spcBef>
        <a:spcAft>
          <a:spcPct val="0"/>
        </a:spcAft>
        <a:defRPr sz="1800">
          <a:solidFill>
            <a:schemeClr val="bg1"/>
          </a:solidFill>
          <a:latin typeface="Trebuchet MS" pitchFamily="34" charset="0"/>
          <a:ea typeface="ＭＳ Ｐゴシック" charset="0"/>
          <a:cs typeface="ＭＳ Ｐゴシック" charset="0"/>
        </a:defRPr>
      </a:lvl3pPr>
      <a:lvl4pPr algn="l" rtl="0" eaLnBrk="1" fontAlgn="base" hangingPunct="1">
        <a:spcBef>
          <a:spcPct val="0"/>
        </a:spcBef>
        <a:spcAft>
          <a:spcPct val="0"/>
        </a:spcAft>
        <a:defRPr sz="1800">
          <a:solidFill>
            <a:schemeClr val="bg1"/>
          </a:solidFill>
          <a:latin typeface="Trebuchet MS" pitchFamily="34" charset="0"/>
          <a:ea typeface="ＭＳ Ｐゴシック" charset="0"/>
          <a:cs typeface="ＭＳ Ｐゴシック" charset="0"/>
        </a:defRPr>
      </a:lvl4pPr>
      <a:lvl5pPr algn="l" rtl="0" eaLnBrk="1" fontAlgn="base" hangingPunct="1">
        <a:spcBef>
          <a:spcPct val="0"/>
        </a:spcBef>
        <a:spcAft>
          <a:spcPct val="0"/>
        </a:spcAft>
        <a:defRPr sz="1800">
          <a:solidFill>
            <a:schemeClr val="bg1"/>
          </a:solidFill>
          <a:latin typeface="Trebuchet MS" pitchFamily="34" charset="0"/>
          <a:ea typeface="ＭＳ Ｐゴシック" charset="0"/>
          <a:cs typeface="ＭＳ Ｐゴシック" charset="0"/>
        </a:defRPr>
      </a:lvl5pPr>
      <a:lvl6pPr marL="342900" algn="l" rtl="0" eaLnBrk="1" fontAlgn="base" hangingPunct="1">
        <a:spcBef>
          <a:spcPct val="0"/>
        </a:spcBef>
        <a:spcAft>
          <a:spcPct val="0"/>
        </a:spcAft>
        <a:defRPr sz="1800">
          <a:solidFill>
            <a:srgbClr val="0066CC"/>
          </a:solidFill>
          <a:latin typeface="Trebuchet MS" pitchFamily="34" charset="0"/>
        </a:defRPr>
      </a:lvl6pPr>
      <a:lvl7pPr marL="685800" algn="l" rtl="0" eaLnBrk="1" fontAlgn="base" hangingPunct="1">
        <a:spcBef>
          <a:spcPct val="0"/>
        </a:spcBef>
        <a:spcAft>
          <a:spcPct val="0"/>
        </a:spcAft>
        <a:defRPr sz="1800">
          <a:solidFill>
            <a:srgbClr val="0066CC"/>
          </a:solidFill>
          <a:latin typeface="Trebuchet MS" pitchFamily="34" charset="0"/>
        </a:defRPr>
      </a:lvl7pPr>
      <a:lvl8pPr marL="1028700" algn="l" rtl="0" eaLnBrk="1" fontAlgn="base" hangingPunct="1">
        <a:spcBef>
          <a:spcPct val="0"/>
        </a:spcBef>
        <a:spcAft>
          <a:spcPct val="0"/>
        </a:spcAft>
        <a:defRPr sz="1800">
          <a:solidFill>
            <a:srgbClr val="0066CC"/>
          </a:solidFill>
          <a:latin typeface="Trebuchet MS" pitchFamily="34" charset="0"/>
        </a:defRPr>
      </a:lvl8pPr>
      <a:lvl9pPr marL="1371600" algn="l" rtl="0" eaLnBrk="1" fontAlgn="base" hangingPunct="1">
        <a:spcBef>
          <a:spcPct val="0"/>
        </a:spcBef>
        <a:spcAft>
          <a:spcPct val="0"/>
        </a:spcAft>
        <a:defRPr sz="1800">
          <a:solidFill>
            <a:srgbClr val="0066CC"/>
          </a:solidFill>
          <a:latin typeface="Trebuchet MS" pitchFamily="34" charset="0"/>
        </a:defRPr>
      </a:lvl9pPr>
    </p:titleStyle>
    <p:bodyStyle>
      <a:lvl1pPr marL="257175" indent="-257175" algn="l" rtl="0" eaLnBrk="1" fontAlgn="base" hangingPunct="1">
        <a:lnSpc>
          <a:spcPct val="95000"/>
        </a:lnSpc>
        <a:spcBef>
          <a:spcPct val="15000"/>
        </a:spcBef>
        <a:spcAft>
          <a:spcPct val="10000"/>
        </a:spcAft>
        <a:buClr>
          <a:srgbClr val="0066FF"/>
        </a:buClr>
        <a:buSzPct val="135000"/>
        <a:buFont typeface="Wingdings" pitchFamily="2" charset="2"/>
        <a:buChar char="§"/>
        <a:defRPr sz="1800">
          <a:solidFill>
            <a:schemeClr val="tx1"/>
          </a:solidFill>
          <a:latin typeface="+mn-lt"/>
          <a:ea typeface="ＭＳ Ｐゴシック" charset="0"/>
          <a:cs typeface="ＭＳ Ｐゴシック" charset="0"/>
        </a:defRPr>
      </a:lvl1pPr>
      <a:lvl2pPr marL="557213" indent="-214313" algn="l" rtl="0" eaLnBrk="1" fontAlgn="base" hangingPunct="1">
        <a:lnSpc>
          <a:spcPct val="95000"/>
        </a:lnSpc>
        <a:spcBef>
          <a:spcPct val="15000"/>
        </a:spcBef>
        <a:spcAft>
          <a:spcPct val="10000"/>
        </a:spcAft>
        <a:buClr>
          <a:srgbClr val="0066FF"/>
        </a:buClr>
        <a:buSzPct val="135000"/>
        <a:buFont typeface="Arial" pitchFamily="34" charset="0"/>
        <a:buChar char="–"/>
        <a:defRPr sz="1500">
          <a:solidFill>
            <a:schemeClr val="tx1"/>
          </a:solidFill>
          <a:latin typeface="+mn-lt"/>
          <a:ea typeface="ＭＳ Ｐゴシック" charset="0"/>
        </a:defRPr>
      </a:lvl2pPr>
      <a:lvl3pPr marL="857250" indent="-171450" algn="l" rtl="0" eaLnBrk="1" fontAlgn="base" hangingPunct="1">
        <a:lnSpc>
          <a:spcPct val="95000"/>
        </a:lnSpc>
        <a:spcBef>
          <a:spcPct val="15000"/>
        </a:spcBef>
        <a:spcAft>
          <a:spcPct val="10000"/>
        </a:spcAft>
        <a:buClr>
          <a:srgbClr val="0066FF"/>
        </a:buClr>
        <a:buSzPct val="135000"/>
        <a:buChar char="•"/>
        <a:defRPr sz="1800">
          <a:solidFill>
            <a:schemeClr val="tx1"/>
          </a:solidFill>
          <a:latin typeface="+mn-lt"/>
          <a:ea typeface="ＭＳ Ｐゴシック" charset="0"/>
        </a:defRPr>
      </a:lvl3pPr>
      <a:lvl4pPr marL="1200150" indent="-171450" algn="l" rtl="0" eaLnBrk="1" fontAlgn="base" hangingPunct="1">
        <a:spcBef>
          <a:spcPct val="40000"/>
        </a:spcBef>
        <a:spcAft>
          <a:spcPct val="0"/>
        </a:spcAft>
        <a:buClr>
          <a:srgbClr val="0066FF"/>
        </a:buClr>
        <a:buSzPct val="135000"/>
        <a:buFont typeface="Wingdings" pitchFamily="2" charset="2"/>
        <a:buChar char="§"/>
        <a:defRPr sz="1500">
          <a:solidFill>
            <a:schemeClr val="tx1"/>
          </a:solidFill>
          <a:latin typeface="+mn-lt"/>
          <a:ea typeface="ＭＳ Ｐゴシック" charset="0"/>
        </a:defRPr>
      </a:lvl4pPr>
      <a:lvl5pPr marL="1543050" indent="-171450" algn="l" rtl="0" eaLnBrk="1" fontAlgn="base" hangingPunct="1">
        <a:spcBef>
          <a:spcPct val="40000"/>
        </a:spcBef>
        <a:spcAft>
          <a:spcPct val="0"/>
        </a:spcAft>
        <a:buClr>
          <a:srgbClr val="0066FF"/>
        </a:buClr>
        <a:buSzPct val="135000"/>
        <a:buFont typeface="Wingdings" pitchFamily="2" charset="2"/>
        <a:buChar char="§"/>
        <a:defRPr sz="1500">
          <a:solidFill>
            <a:schemeClr val="tx1"/>
          </a:solidFill>
          <a:latin typeface="+mn-lt"/>
          <a:ea typeface="ＭＳ Ｐゴシック" charset="0"/>
        </a:defRPr>
      </a:lvl5pPr>
      <a:lvl6pPr marL="1885950" indent="-17145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6pPr>
      <a:lvl7pPr marL="2228850" indent="-17145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7pPr>
      <a:lvl8pPr marL="2571750" indent="-17145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8pPr>
      <a:lvl9pPr marL="2914650" indent="-17145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1074" tIns="70537" rIns="141074" bIns="70537" numCol="1" rtlCol="0" anchor="t" anchorCtr="0" compatLnSpc="1">
            <a:prstTxWarp prst="textNoShape">
              <a:avLst/>
            </a:prstTxWarp>
          </a:bodyPr>
          <a:lstStyle>
            <a:lvl1pPr algn="r">
              <a:defRPr sz="1178"/>
            </a:lvl1pPr>
          </a:lstStyle>
          <a:p>
            <a:pPr rtl="0"/>
            <a:fld id="{2585BEF8-99E4-4BFE-9971-B3C0E1B5E8FC}" type="slidenum">
              <a:rPr lang="en-US" smtClean="0"/>
              <a:t>‹#›</a:t>
            </a:fld>
            <a:endParaRPr lang="en-US"/>
          </a:p>
        </p:txBody>
      </p:sp>
      <p:sp>
        <p:nvSpPr>
          <p:cNvPr id="1028" name="Rectangle 9"/>
          <p:cNvSpPr>
            <a:spLocks noGrp="1" noChangeArrowheads="1"/>
          </p:cNvSpPr>
          <p:nvPr>
            <p:ph type="title"/>
          </p:nvPr>
        </p:nvSpPr>
        <p:spPr bwMode="auto">
          <a:xfrm>
            <a:off x="457200" y="304800"/>
            <a:ext cx="6629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141074" tIns="70537" rIns="141074" bIns="70537" numCol="1" rtlCol="0" anchor="ctr" anchorCtr="0" compatLnSpc="1">
            <a:prstTxWarp prst="textNoShape">
              <a:avLst/>
            </a:prstTxWarp>
          </a:bodyPr>
          <a:lstStyle/>
          <a:p>
            <a:pPr lvl="0" rtl="0"/>
            <a:r>
              <a:rPr lang="ht"/>
              <a:t>Click to edit Master title style</a:t>
            </a:r>
          </a:p>
        </p:txBody>
      </p:sp>
      <p:sp>
        <p:nvSpPr>
          <p:cNvPr id="1029" name="Rectangle 11"/>
          <p:cNvSpPr>
            <a:spLocks noGrp="1" noChangeArrowheads="1"/>
          </p:cNvSpPr>
          <p:nvPr>
            <p:ph type="body" idx="1"/>
          </p:nvPr>
        </p:nvSpPr>
        <p:spPr bwMode="auto">
          <a:xfrm>
            <a:off x="609600" y="1219200"/>
            <a:ext cx="8001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141074" tIns="70537" rIns="141074" bIns="70537" numCol="1" rtlCol="0" anchor="t" anchorCtr="0" compatLnSpc="1">
            <a:prstTxWarp prst="textNoShape">
              <a:avLst/>
            </a:prstTxWarp>
          </a:bodyPr>
          <a:lstStyle/>
          <a:p>
            <a:pPr lvl="0" rtl="0"/>
            <a:r>
              <a:rPr lang="ht"/>
              <a:t>Click to edit Master text styles</a:t>
            </a:r>
          </a:p>
          <a:p>
            <a:pPr lvl="1" rtl="0"/>
            <a:r>
              <a:rPr lang="ht"/>
              <a:t>Second level</a:t>
            </a:r>
          </a:p>
          <a:p>
            <a:pPr lvl="2" rtl="0"/>
            <a:r>
              <a:rPr lang="ht"/>
              <a:t>Third level</a:t>
            </a:r>
          </a:p>
        </p:txBody>
      </p:sp>
      <p:sp>
        <p:nvSpPr>
          <p:cNvPr id="2" name="Rectangle 7"/>
          <p:cNvSpPr>
            <a:spLocks noChangeArrowheads="1"/>
          </p:cNvSpPr>
          <p:nvPr/>
        </p:nvSpPr>
        <p:spPr bwMode="auto">
          <a:xfrm>
            <a:off x="381000" y="76200"/>
            <a:ext cx="6705600" cy="152400"/>
          </a:xfrm>
          <a:prstGeom prst="rect">
            <a:avLst/>
          </a:prstGeom>
          <a:solidFill>
            <a:srgbClr val="00B1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5575" tIns="37788" rIns="75575" bIns="37788" rtlCol="0" anchor="ctr"/>
          <a:lstStyle/>
          <a:p>
            <a:pPr algn="ctr" rtl="0"/>
            <a:endParaRPr lang="en-US" sz="965">
              <a:solidFill>
                <a:srgbClr val="FFFFFF"/>
              </a:solidFill>
              <a:latin typeface="Franklin Gothic Book" pitchFamily="34" charset="0"/>
            </a:endParaRPr>
          </a:p>
        </p:txBody>
      </p:sp>
      <p:sp>
        <p:nvSpPr>
          <p:cNvPr id="3" name="Rectangle 10"/>
          <p:cNvSpPr>
            <a:spLocks noChangeArrowheads="1"/>
          </p:cNvSpPr>
          <p:nvPr/>
        </p:nvSpPr>
        <p:spPr bwMode="auto">
          <a:xfrm>
            <a:off x="2438400" y="6553200"/>
            <a:ext cx="6477000" cy="228600"/>
          </a:xfrm>
          <a:prstGeom prst="rect">
            <a:avLst/>
          </a:prstGeom>
          <a:solidFill>
            <a:srgbClr val="00B1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5575" tIns="37788" rIns="75575" bIns="37788" rtlCol="0" anchor="ctr"/>
          <a:lstStyle/>
          <a:p>
            <a:pPr algn="ctr" rtl="0"/>
            <a:endParaRPr lang="en-US" sz="965">
              <a:solidFill>
                <a:srgbClr val="FFFFFF"/>
              </a:solidFill>
              <a:latin typeface="Franklin Gothic Book" pitchFamily="34" charset="0"/>
            </a:endParaRPr>
          </a:p>
        </p:txBody>
      </p:sp>
      <p:sp>
        <p:nvSpPr>
          <p:cNvPr id="1031" name="Rectangle 11"/>
          <p:cNvSpPr>
            <a:spLocks noChangeArrowheads="1"/>
          </p:cNvSpPr>
          <p:nvPr/>
        </p:nvSpPr>
        <p:spPr bwMode="auto">
          <a:xfrm>
            <a:off x="381000" y="6553200"/>
            <a:ext cx="1905000" cy="2286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5575" tIns="37788" rIns="75575" bIns="37788" rtlCol="0" anchor="ctr"/>
          <a:lstStyle/>
          <a:p>
            <a:pPr algn="ctr" rtl="0"/>
            <a:endParaRPr lang="en-US" sz="965">
              <a:solidFill>
                <a:srgbClr val="FFFFFF"/>
              </a:solidFill>
              <a:latin typeface="Franklin Gothic Book" pitchFamily="34" charset="0"/>
            </a:endParaRPr>
          </a:p>
        </p:txBody>
      </p:sp>
      <p:sp>
        <p:nvSpPr>
          <p:cNvPr id="1034" name="TextBox 4"/>
          <p:cNvSpPr txBox="1">
            <a:spLocks noChangeArrowheads="1"/>
          </p:cNvSpPr>
          <p:nvPr/>
        </p:nvSpPr>
        <p:spPr bwMode="auto">
          <a:xfrm>
            <a:off x="457200" y="6515101"/>
            <a:ext cx="1828800" cy="216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575" tIns="37788" rIns="75575" bIns="37788" rtlCol="0">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rtl="0" eaLnBrk="1" hangingPunct="1">
              <a:defRPr/>
            </a:pPr>
            <a:r>
              <a:rPr lang="ht" sz="911">
                <a:solidFill>
                  <a:schemeClr val="bg1"/>
                </a:solidFill>
              </a:rPr>
              <a:t>Safety First and Always</a:t>
            </a:r>
          </a:p>
        </p:txBody>
      </p:sp>
      <p:sp>
        <p:nvSpPr>
          <p:cNvPr id="1033" name="Rectangle 16"/>
          <p:cNvSpPr>
            <a:spLocks noChangeArrowheads="1"/>
          </p:cNvSpPr>
          <p:nvPr/>
        </p:nvSpPr>
        <p:spPr bwMode="auto">
          <a:xfrm>
            <a:off x="7200900" y="76200"/>
            <a:ext cx="1752600" cy="762000"/>
          </a:xfrm>
          <a:prstGeom prst="rect">
            <a:avLst/>
          </a:prstGeom>
          <a:solidFill>
            <a:srgbClr val="00AE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575" tIns="37788" rIns="75575" bIns="37788" rtlCol="0" anchor="ctr"/>
          <a:lstStyle/>
          <a:p>
            <a:pPr rtl="0"/>
            <a:endParaRPr lang="en-US" sz="965"/>
          </a:p>
        </p:txBody>
      </p:sp>
      <p:pic>
        <p:nvPicPr>
          <p:cNvPr id="4" name="Picture 17" descr="slide_Eversource_energy_whit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50126" y="292100"/>
            <a:ext cx="14605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114667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ransition/>
  <p:txStyles>
    <p:titleStyle>
      <a:lvl1pPr algn="l" rtl="0" eaLnBrk="1" fontAlgn="base" hangingPunct="1">
        <a:spcBef>
          <a:spcPct val="0"/>
        </a:spcBef>
        <a:spcAft>
          <a:spcPct val="0"/>
        </a:spcAft>
        <a:defRPr sz="2303" b="1">
          <a:solidFill>
            <a:srgbClr val="007DC3"/>
          </a:solidFill>
          <a:latin typeface="Arial" charset="0"/>
          <a:ea typeface="MS PGothic" pitchFamily="34" charset="-128"/>
          <a:cs typeface="ＭＳ Ｐゴシック" charset="0"/>
        </a:defRPr>
      </a:lvl1pPr>
      <a:lvl2pPr algn="l" rtl="0" eaLnBrk="1" fontAlgn="base" hangingPunct="1">
        <a:spcBef>
          <a:spcPct val="0"/>
        </a:spcBef>
        <a:spcAft>
          <a:spcPct val="0"/>
        </a:spcAft>
        <a:defRPr sz="2303" b="1">
          <a:solidFill>
            <a:srgbClr val="007DC3"/>
          </a:solidFill>
          <a:latin typeface="Arial" charset="0"/>
          <a:ea typeface="MS PGothic" pitchFamily="34" charset="-128"/>
          <a:cs typeface="ＭＳ Ｐゴシック" charset="0"/>
        </a:defRPr>
      </a:lvl2pPr>
      <a:lvl3pPr algn="l" rtl="0" eaLnBrk="1" fontAlgn="base" hangingPunct="1">
        <a:spcBef>
          <a:spcPct val="0"/>
        </a:spcBef>
        <a:spcAft>
          <a:spcPct val="0"/>
        </a:spcAft>
        <a:defRPr sz="2303" b="1">
          <a:solidFill>
            <a:srgbClr val="007DC3"/>
          </a:solidFill>
          <a:latin typeface="Arial" charset="0"/>
          <a:ea typeface="MS PGothic" pitchFamily="34" charset="-128"/>
          <a:cs typeface="ＭＳ Ｐゴシック" charset="0"/>
        </a:defRPr>
      </a:lvl3pPr>
      <a:lvl4pPr algn="l" rtl="0" eaLnBrk="1" fontAlgn="base" hangingPunct="1">
        <a:spcBef>
          <a:spcPct val="0"/>
        </a:spcBef>
        <a:spcAft>
          <a:spcPct val="0"/>
        </a:spcAft>
        <a:defRPr sz="2303" b="1">
          <a:solidFill>
            <a:srgbClr val="007DC3"/>
          </a:solidFill>
          <a:latin typeface="Arial" charset="0"/>
          <a:ea typeface="MS PGothic" pitchFamily="34" charset="-128"/>
          <a:cs typeface="ＭＳ Ｐゴシック" charset="0"/>
        </a:defRPr>
      </a:lvl4pPr>
      <a:lvl5pPr algn="l" rtl="0" eaLnBrk="1" fontAlgn="base" hangingPunct="1">
        <a:spcBef>
          <a:spcPct val="0"/>
        </a:spcBef>
        <a:spcAft>
          <a:spcPct val="0"/>
        </a:spcAft>
        <a:defRPr sz="2303" b="1">
          <a:solidFill>
            <a:srgbClr val="007DC3"/>
          </a:solidFill>
          <a:latin typeface="Arial" charset="0"/>
          <a:ea typeface="MS PGothic" pitchFamily="34" charset="-128"/>
          <a:cs typeface="ＭＳ Ｐゴシック" charset="0"/>
        </a:defRPr>
      </a:lvl5pPr>
      <a:lvl6pPr marL="377883" algn="l" rtl="0" eaLnBrk="1" fontAlgn="base" hangingPunct="1">
        <a:spcBef>
          <a:spcPct val="0"/>
        </a:spcBef>
        <a:spcAft>
          <a:spcPct val="0"/>
        </a:spcAft>
        <a:defRPr sz="2625">
          <a:solidFill>
            <a:srgbClr val="007DC3"/>
          </a:solidFill>
          <a:latin typeface="Franklin Gothic Demi" pitchFamily="34" charset="0"/>
        </a:defRPr>
      </a:lvl6pPr>
      <a:lvl7pPr marL="755767" algn="l" rtl="0" eaLnBrk="1" fontAlgn="base" hangingPunct="1">
        <a:spcBef>
          <a:spcPct val="0"/>
        </a:spcBef>
        <a:spcAft>
          <a:spcPct val="0"/>
        </a:spcAft>
        <a:defRPr sz="2625">
          <a:solidFill>
            <a:srgbClr val="007DC3"/>
          </a:solidFill>
          <a:latin typeface="Franklin Gothic Demi" pitchFamily="34" charset="0"/>
        </a:defRPr>
      </a:lvl7pPr>
      <a:lvl8pPr marL="1133650" algn="l" rtl="0" eaLnBrk="1" fontAlgn="base" hangingPunct="1">
        <a:spcBef>
          <a:spcPct val="0"/>
        </a:spcBef>
        <a:spcAft>
          <a:spcPct val="0"/>
        </a:spcAft>
        <a:defRPr sz="2625">
          <a:solidFill>
            <a:srgbClr val="007DC3"/>
          </a:solidFill>
          <a:latin typeface="Franklin Gothic Demi" pitchFamily="34" charset="0"/>
        </a:defRPr>
      </a:lvl8pPr>
      <a:lvl9pPr marL="1511534" algn="l" rtl="0" eaLnBrk="1" fontAlgn="base" hangingPunct="1">
        <a:spcBef>
          <a:spcPct val="0"/>
        </a:spcBef>
        <a:spcAft>
          <a:spcPct val="0"/>
        </a:spcAft>
        <a:defRPr sz="2625">
          <a:solidFill>
            <a:srgbClr val="007DC3"/>
          </a:solidFill>
          <a:latin typeface="Franklin Gothic Demi" pitchFamily="34" charset="0"/>
        </a:defRPr>
      </a:lvl9pPr>
    </p:titleStyle>
    <p:bodyStyle>
      <a:lvl1pPr marL="283412" indent="-283412" algn="l" rtl="0" eaLnBrk="1" fontAlgn="base" hangingPunct="1">
        <a:spcBef>
          <a:spcPct val="0"/>
        </a:spcBef>
        <a:spcAft>
          <a:spcPct val="55000"/>
        </a:spcAft>
        <a:buClr>
          <a:srgbClr val="007BC3"/>
        </a:buClr>
        <a:buFont typeface="Wingdings" pitchFamily="2" charset="2"/>
        <a:buChar char="§"/>
        <a:defRPr sz="1661">
          <a:solidFill>
            <a:schemeClr val="tx1"/>
          </a:solidFill>
          <a:latin typeface="Arial" charset="0"/>
          <a:ea typeface="MS PGothic" pitchFamily="34" charset="-128"/>
          <a:cs typeface="ＭＳ Ｐゴシック" charset="0"/>
        </a:defRPr>
      </a:lvl1pPr>
      <a:lvl2pPr marL="614060" indent="-236177" algn="l" rtl="0" eaLnBrk="1" fontAlgn="base" hangingPunct="1">
        <a:spcBef>
          <a:spcPct val="0"/>
        </a:spcBef>
        <a:spcAft>
          <a:spcPct val="55000"/>
        </a:spcAft>
        <a:buClr>
          <a:srgbClr val="007BC3"/>
        </a:buClr>
        <a:buFont typeface="Arial" charset="0"/>
        <a:buChar char="–"/>
        <a:defRPr sz="1661">
          <a:solidFill>
            <a:schemeClr val="tx1"/>
          </a:solidFill>
          <a:latin typeface="Arial" charset="0"/>
          <a:ea typeface="MS PGothic" pitchFamily="34" charset="-128"/>
        </a:defRPr>
      </a:lvl2pPr>
      <a:lvl3pPr marL="944708" indent="-188942" algn="l" rtl="0" eaLnBrk="1" fontAlgn="base" hangingPunct="1">
        <a:spcBef>
          <a:spcPct val="0"/>
        </a:spcBef>
        <a:spcAft>
          <a:spcPct val="55000"/>
        </a:spcAft>
        <a:buClr>
          <a:srgbClr val="007BC3"/>
        </a:buClr>
        <a:buFont typeface="Wingdings" pitchFamily="2" charset="2"/>
        <a:buChar char="§"/>
        <a:defRPr sz="1661">
          <a:solidFill>
            <a:schemeClr val="tx1"/>
          </a:solidFill>
          <a:latin typeface="Arial" charset="0"/>
          <a:ea typeface="MS PGothic" pitchFamily="34" charset="-128"/>
        </a:defRPr>
      </a:lvl3pPr>
      <a:lvl4pPr marL="1322592" indent="-188942" algn="l" rtl="0" eaLnBrk="1" fontAlgn="base" hangingPunct="1">
        <a:spcBef>
          <a:spcPct val="20000"/>
        </a:spcBef>
        <a:spcAft>
          <a:spcPct val="0"/>
        </a:spcAft>
        <a:buChar char="–"/>
        <a:defRPr sz="1661">
          <a:solidFill>
            <a:schemeClr val="tx1"/>
          </a:solidFill>
          <a:latin typeface="Arial" charset="0"/>
          <a:ea typeface="MS PGothic" pitchFamily="34" charset="-128"/>
        </a:defRPr>
      </a:lvl4pPr>
      <a:lvl5pPr marL="1700475" indent="-188942" algn="l" rtl="0" eaLnBrk="1" fontAlgn="base" hangingPunct="1">
        <a:spcBef>
          <a:spcPct val="20000"/>
        </a:spcBef>
        <a:spcAft>
          <a:spcPct val="0"/>
        </a:spcAft>
        <a:buChar char="»"/>
        <a:defRPr sz="1661">
          <a:solidFill>
            <a:schemeClr val="tx1"/>
          </a:solidFill>
          <a:latin typeface="Arial" charset="0"/>
          <a:ea typeface="MS PGothic" pitchFamily="34" charset="-128"/>
        </a:defRPr>
      </a:lvl5pPr>
      <a:lvl6pPr marL="2078359" indent="-188942" algn="l" rtl="0" eaLnBrk="1" fontAlgn="base" hangingPunct="1">
        <a:spcBef>
          <a:spcPct val="20000"/>
        </a:spcBef>
        <a:spcAft>
          <a:spcPct val="0"/>
        </a:spcAft>
        <a:buChar char="»"/>
        <a:defRPr sz="1661">
          <a:solidFill>
            <a:schemeClr val="tx1"/>
          </a:solidFill>
          <a:latin typeface="Arial" charset="0"/>
        </a:defRPr>
      </a:lvl6pPr>
      <a:lvl7pPr marL="2456242" indent="-188942" algn="l" rtl="0" eaLnBrk="1" fontAlgn="base" hangingPunct="1">
        <a:spcBef>
          <a:spcPct val="20000"/>
        </a:spcBef>
        <a:spcAft>
          <a:spcPct val="0"/>
        </a:spcAft>
        <a:buChar char="»"/>
        <a:defRPr sz="1661">
          <a:solidFill>
            <a:schemeClr val="tx1"/>
          </a:solidFill>
          <a:latin typeface="Arial" charset="0"/>
        </a:defRPr>
      </a:lvl7pPr>
      <a:lvl8pPr marL="2834125" indent="-188942" algn="l" rtl="0" eaLnBrk="1" fontAlgn="base" hangingPunct="1">
        <a:spcBef>
          <a:spcPct val="20000"/>
        </a:spcBef>
        <a:spcAft>
          <a:spcPct val="0"/>
        </a:spcAft>
        <a:buChar char="»"/>
        <a:defRPr sz="1661">
          <a:solidFill>
            <a:schemeClr val="tx1"/>
          </a:solidFill>
          <a:latin typeface="Arial" charset="0"/>
        </a:defRPr>
      </a:lvl8pPr>
      <a:lvl9pPr marL="3212009" indent="-188942" algn="l" rtl="0" eaLnBrk="1" fontAlgn="base" hangingPunct="1">
        <a:spcBef>
          <a:spcPct val="20000"/>
        </a:spcBef>
        <a:spcAft>
          <a:spcPct val="0"/>
        </a:spcAft>
        <a:buChar char="»"/>
        <a:defRPr sz="1661">
          <a:solidFill>
            <a:schemeClr val="tx1"/>
          </a:solidFill>
          <a:latin typeface="Arial" charset="0"/>
        </a:defRPr>
      </a:lvl9pPr>
    </p:bodyStyle>
    <p:otherStyle>
      <a:defPPr>
        <a:defRPr lang="en-US"/>
      </a:defPPr>
      <a:lvl1pPr marL="0" algn="l" defTabSz="755767" rtl="0" eaLnBrk="1" latinLnBrk="0" hangingPunct="1">
        <a:defRPr sz="1500" kern="1200">
          <a:solidFill>
            <a:schemeClr val="tx1"/>
          </a:solidFill>
          <a:latin typeface="+mn-lt"/>
          <a:ea typeface="+mn-ea"/>
          <a:cs typeface="+mn-cs"/>
        </a:defRPr>
      </a:lvl1pPr>
      <a:lvl2pPr marL="377883" algn="l" defTabSz="755767" rtl="0" eaLnBrk="1" latinLnBrk="0" hangingPunct="1">
        <a:defRPr sz="1500" kern="1200">
          <a:solidFill>
            <a:schemeClr val="tx1"/>
          </a:solidFill>
          <a:latin typeface="+mn-lt"/>
          <a:ea typeface="+mn-ea"/>
          <a:cs typeface="+mn-cs"/>
        </a:defRPr>
      </a:lvl2pPr>
      <a:lvl3pPr marL="755767" algn="l" defTabSz="755767" rtl="0" eaLnBrk="1" latinLnBrk="0" hangingPunct="1">
        <a:defRPr sz="1500" kern="1200">
          <a:solidFill>
            <a:schemeClr val="tx1"/>
          </a:solidFill>
          <a:latin typeface="+mn-lt"/>
          <a:ea typeface="+mn-ea"/>
          <a:cs typeface="+mn-cs"/>
        </a:defRPr>
      </a:lvl3pPr>
      <a:lvl4pPr marL="1133650" algn="l" defTabSz="755767" rtl="0" eaLnBrk="1" latinLnBrk="0" hangingPunct="1">
        <a:defRPr sz="1500" kern="1200">
          <a:solidFill>
            <a:schemeClr val="tx1"/>
          </a:solidFill>
          <a:latin typeface="+mn-lt"/>
          <a:ea typeface="+mn-ea"/>
          <a:cs typeface="+mn-cs"/>
        </a:defRPr>
      </a:lvl4pPr>
      <a:lvl5pPr marL="1511534" algn="l" defTabSz="755767" rtl="0" eaLnBrk="1" latinLnBrk="0" hangingPunct="1">
        <a:defRPr sz="1500" kern="1200">
          <a:solidFill>
            <a:schemeClr val="tx1"/>
          </a:solidFill>
          <a:latin typeface="+mn-lt"/>
          <a:ea typeface="+mn-ea"/>
          <a:cs typeface="+mn-cs"/>
        </a:defRPr>
      </a:lvl5pPr>
      <a:lvl6pPr marL="1889417" algn="l" defTabSz="755767" rtl="0" eaLnBrk="1" latinLnBrk="0" hangingPunct="1">
        <a:defRPr sz="1500" kern="1200">
          <a:solidFill>
            <a:schemeClr val="tx1"/>
          </a:solidFill>
          <a:latin typeface="+mn-lt"/>
          <a:ea typeface="+mn-ea"/>
          <a:cs typeface="+mn-cs"/>
        </a:defRPr>
      </a:lvl6pPr>
      <a:lvl7pPr marL="2267300" algn="l" defTabSz="755767" rtl="0" eaLnBrk="1" latinLnBrk="0" hangingPunct="1">
        <a:defRPr sz="1500" kern="1200">
          <a:solidFill>
            <a:schemeClr val="tx1"/>
          </a:solidFill>
          <a:latin typeface="+mn-lt"/>
          <a:ea typeface="+mn-ea"/>
          <a:cs typeface="+mn-cs"/>
        </a:defRPr>
      </a:lvl7pPr>
      <a:lvl8pPr marL="2645183" algn="l" defTabSz="755767" rtl="0" eaLnBrk="1" latinLnBrk="0" hangingPunct="1">
        <a:defRPr sz="1500" kern="1200">
          <a:solidFill>
            <a:schemeClr val="tx1"/>
          </a:solidFill>
          <a:latin typeface="+mn-lt"/>
          <a:ea typeface="+mn-ea"/>
          <a:cs typeface="+mn-cs"/>
        </a:defRPr>
      </a:lvl8pPr>
      <a:lvl9pPr marL="3023067" algn="l" defTabSz="755767" rtl="0" eaLnBrk="1" latinLnBrk="0" hangingPunct="1">
        <a:defRPr sz="15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4" descr="revised slide top eversource circle art"/>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0" y="2"/>
            <a:ext cx="91440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5" descr="slide_Eversource_energy_white"/>
          <p:cNvPicPr>
            <a:picLocks noChangeAspect="1" noChangeArrowheads="1"/>
          </p:cNvPicPr>
          <p:nvPr/>
        </p:nvPicPr>
        <p:blipFill>
          <a:blip r:embed="rId15" cstate="hqprint">
            <a:extLst>
              <a:ext uri="{28A0092B-C50C-407E-A947-70E740481C1C}">
                <a14:useLocalDpi xmlns:a14="http://schemas.microsoft.com/office/drawing/2010/main"/>
              </a:ext>
            </a:extLst>
          </a:blip>
          <a:srcRect/>
          <a:stretch>
            <a:fillRect/>
          </a:stretch>
        </p:blipFill>
        <p:spPr bwMode="auto">
          <a:xfrm>
            <a:off x="7399339" y="434977"/>
            <a:ext cx="1608137"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1"/>
          <p:cNvSpPr>
            <a:spLocks noChangeArrowheads="1"/>
          </p:cNvSpPr>
          <p:nvPr/>
        </p:nvSpPr>
        <p:spPr bwMode="auto">
          <a:xfrm>
            <a:off x="6200776" y="57922"/>
            <a:ext cx="2943225" cy="300082"/>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0" anchor="ctr">
            <a:spAutoFit/>
          </a:bodyPr>
          <a:lstStyle/>
          <a:p>
            <a:pPr rtl="0"/>
            <a:endParaRPr lang="en-US" sz="1350"/>
          </a:p>
        </p:txBody>
      </p:sp>
      <p:sp>
        <p:nvSpPr>
          <p:cNvPr id="1029" name="Line 32"/>
          <p:cNvSpPr>
            <a:spLocks noChangeShapeType="1"/>
          </p:cNvSpPr>
          <p:nvPr/>
        </p:nvSpPr>
        <p:spPr bwMode="auto">
          <a:xfrm flipH="1">
            <a:off x="328614" y="138113"/>
            <a:ext cx="8815387" cy="0"/>
          </a:xfrm>
          <a:prstGeom prst="line">
            <a:avLst/>
          </a:prstGeom>
          <a:noFill/>
          <a:ln w="15875">
            <a:solidFill>
              <a:srgbClr val="00AEEF"/>
            </a:solidFill>
            <a:round/>
            <a:headEnd/>
            <a:tailEnd/>
          </a:ln>
          <a:extLst>
            <a:ext uri="{909E8E84-426E-40DD-AFC4-6F175D3DCCD1}">
              <a14:hiddenFill xmlns:a14="http://schemas.microsoft.com/office/drawing/2010/main">
                <a:noFill/>
              </a14:hiddenFill>
            </a:ext>
          </a:extLst>
        </p:spPr>
        <p:txBody>
          <a:bodyPr rtlCol="0">
            <a:spAutoFit/>
          </a:bodyPr>
          <a:lstStyle/>
          <a:p>
            <a:pPr rtl="0"/>
            <a:endParaRPr lang="en-US" sz="1350"/>
          </a:p>
        </p:txBody>
      </p:sp>
      <p:sp>
        <p:nvSpPr>
          <p:cNvPr id="1030" name="Rectangle 5"/>
          <p:cNvSpPr>
            <a:spLocks noGrp="1" noChangeArrowheads="1"/>
          </p:cNvSpPr>
          <p:nvPr>
            <p:ph type="title"/>
          </p:nvPr>
        </p:nvSpPr>
        <p:spPr bwMode="auto">
          <a:xfrm>
            <a:off x="328614" y="141290"/>
            <a:ext cx="696912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pPr lvl="0" rtl="0"/>
            <a:r>
              <a:rPr lang="ht"/>
              <a:t>Click to edit Master title style</a:t>
            </a:r>
          </a:p>
        </p:txBody>
      </p:sp>
      <p:sp>
        <p:nvSpPr>
          <p:cNvPr id="1031" name="Rectangle 6"/>
          <p:cNvSpPr>
            <a:spLocks noGrp="1" noChangeArrowheads="1"/>
          </p:cNvSpPr>
          <p:nvPr>
            <p:ph type="body" idx="1"/>
          </p:nvPr>
        </p:nvSpPr>
        <p:spPr bwMode="auto">
          <a:xfrm>
            <a:off x="762000" y="1524000"/>
            <a:ext cx="7620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lvl="0" rtl="0"/>
            <a:r>
              <a:rPr lang="ht"/>
              <a:t>Click to edit Master text styles</a:t>
            </a:r>
          </a:p>
          <a:p>
            <a:pPr lvl="1" rtl="0"/>
            <a:r>
              <a:rPr lang="ht"/>
              <a:t>Second level</a:t>
            </a:r>
          </a:p>
          <a:p>
            <a:pPr lvl="2" rtl="0"/>
            <a:r>
              <a:rPr lang="ht"/>
              <a:t>Third level</a:t>
            </a:r>
          </a:p>
        </p:txBody>
      </p:sp>
      <p:sp>
        <p:nvSpPr>
          <p:cNvPr id="232455" name="Rectangle 7"/>
          <p:cNvSpPr>
            <a:spLocks noGrp="1" noChangeArrowheads="1"/>
          </p:cNvSpPr>
          <p:nvPr>
            <p:ph type="dt" sz="half" idx="2"/>
          </p:nvPr>
        </p:nvSpPr>
        <p:spPr bwMode="auto">
          <a:xfrm>
            <a:off x="0" y="6477000"/>
            <a:ext cx="1905000" cy="457200"/>
          </a:xfrm>
          <a:prstGeom prst="rect">
            <a:avLst/>
          </a:prstGeom>
          <a:noFill/>
          <a:ln>
            <a:noFill/>
          </a:ln>
          <a:effectLst/>
        </p:spPr>
        <p:txBody>
          <a:bodyPr vert="horz" wrap="square" lIns="91440" tIns="45720" rIns="91440" bIns="45720" numCol="1" rtlCol="0" anchor="t" anchorCtr="0" compatLnSpc="1">
            <a:prstTxWarp prst="textNoShape">
              <a:avLst/>
            </a:prstTxWarp>
          </a:bodyPr>
          <a:lstStyle>
            <a:lvl1pPr>
              <a:defRPr sz="1050" b="0">
                <a:latin typeface="Times New Roman" pitchFamily="18" charset="0"/>
                <a:ea typeface="ＭＳ Ｐゴシック" charset="-128"/>
              </a:defRPr>
            </a:lvl1pPr>
          </a:lstStyle>
          <a:p>
            <a:pPr rtl="0">
              <a:defRPr/>
            </a:pPr>
            <a:r>
              <a:rPr lang="en-US"/>
              <a:t>9/28/23 12:11 PM</a:t>
            </a:r>
          </a:p>
        </p:txBody>
      </p:sp>
      <p:sp>
        <p:nvSpPr>
          <p:cNvPr id="232456" name="Rectangle 8"/>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rtlCol="0" anchor="t" anchorCtr="0" compatLnSpc="1">
            <a:prstTxWarp prst="textNoShape">
              <a:avLst/>
            </a:prstTxWarp>
          </a:bodyPr>
          <a:lstStyle>
            <a:lvl1pPr algn="ctr">
              <a:spcBef>
                <a:spcPct val="0"/>
              </a:spcBef>
              <a:defRPr sz="1050" b="0">
                <a:latin typeface="Times New Roman" pitchFamily="18" charset="0"/>
                <a:ea typeface="MS PGothic" pitchFamily="34" charset="-128"/>
                <a:cs typeface="+mn-cs"/>
              </a:defRPr>
            </a:lvl1pPr>
          </a:lstStyle>
          <a:p>
            <a:pPr rtl="0">
              <a:defRPr/>
            </a:pPr>
            <a:endParaRPr lang="en-US"/>
          </a:p>
        </p:txBody>
      </p:sp>
      <p:sp>
        <p:nvSpPr>
          <p:cNvPr id="232457" name="Rectangle 9"/>
          <p:cNvSpPr>
            <a:spLocks noGrp="1" noChangeArrowheads="1"/>
          </p:cNvSpPr>
          <p:nvPr>
            <p:ph type="sldNum" sz="quarter" idx="4"/>
          </p:nvPr>
        </p:nvSpPr>
        <p:spPr bwMode="auto">
          <a:xfrm>
            <a:off x="7086600" y="6477000"/>
            <a:ext cx="1905000" cy="457200"/>
          </a:xfrm>
          <a:prstGeom prst="rect">
            <a:avLst/>
          </a:prstGeom>
          <a:noFill/>
          <a:ln>
            <a:noFill/>
          </a:ln>
          <a:effectLst/>
        </p:spPr>
        <p:txBody>
          <a:bodyPr vert="horz" wrap="square" lIns="91440" tIns="45720" rIns="91440" bIns="45720" numCol="1" rtlCol="0" anchor="t" anchorCtr="0" compatLnSpc="1">
            <a:prstTxWarp prst="textNoShape">
              <a:avLst/>
            </a:prstTxWarp>
          </a:bodyPr>
          <a:lstStyle>
            <a:lvl1pPr algn="r">
              <a:defRPr sz="1050" b="0">
                <a:latin typeface="Times New Roman" pitchFamily="18" charset="0"/>
                <a:ea typeface="ＭＳ Ｐゴシック" charset="-128"/>
              </a:defRPr>
            </a:lvl1pPr>
          </a:lstStyle>
          <a:p>
            <a:pPr rtl="0">
              <a:defRPr/>
            </a:pPr>
            <a:fld id="{DC3E6786-97C0-4074-8DC7-AEAABDD14541}" type="slidenum">
              <a:rPr lang="en-US"/>
              <a:pPr>
                <a:defRPr/>
              </a:pPr>
              <a:t>‹#›</a:t>
            </a:fld>
            <a:endParaRPr lang="en-US"/>
          </a:p>
        </p:txBody>
      </p:sp>
    </p:spTree>
    <p:extLst>
      <p:ext uri="{BB962C8B-B14F-4D97-AF65-F5344CB8AC3E}">
        <p14:creationId xmlns:p14="http://schemas.microsoft.com/office/powerpoint/2010/main" val="325302015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ransition>
    <p:zoom/>
  </p:transition>
  <p:hf hdr="0" ftr="0" dt="0"/>
  <p:txStyles>
    <p:titleStyle>
      <a:lvl1pPr algn="l" rtl="0" eaLnBrk="1" fontAlgn="base" hangingPunct="1">
        <a:spcBef>
          <a:spcPct val="0"/>
        </a:spcBef>
        <a:spcAft>
          <a:spcPct val="0"/>
        </a:spcAft>
        <a:defRPr sz="1800">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1800">
          <a:solidFill>
            <a:schemeClr val="bg1"/>
          </a:solidFill>
          <a:latin typeface="Trebuchet MS" pitchFamily="34" charset="0"/>
          <a:ea typeface="ＭＳ Ｐゴシック" charset="0"/>
          <a:cs typeface="ＭＳ Ｐゴシック" charset="0"/>
        </a:defRPr>
      </a:lvl2pPr>
      <a:lvl3pPr algn="l" rtl="0" eaLnBrk="1" fontAlgn="base" hangingPunct="1">
        <a:spcBef>
          <a:spcPct val="0"/>
        </a:spcBef>
        <a:spcAft>
          <a:spcPct val="0"/>
        </a:spcAft>
        <a:defRPr sz="1800">
          <a:solidFill>
            <a:schemeClr val="bg1"/>
          </a:solidFill>
          <a:latin typeface="Trebuchet MS" pitchFamily="34" charset="0"/>
          <a:ea typeface="ＭＳ Ｐゴシック" charset="0"/>
          <a:cs typeface="ＭＳ Ｐゴシック" charset="0"/>
        </a:defRPr>
      </a:lvl3pPr>
      <a:lvl4pPr algn="l" rtl="0" eaLnBrk="1" fontAlgn="base" hangingPunct="1">
        <a:spcBef>
          <a:spcPct val="0"/>
        </a:spcBef>
        <a:spcAft>
          <a:spcPct val="0"/>
        </a:spcAft>
        <a:defRPr sz="1800">
          <a:solidFill>
            <a:schemeClr val="bg1"/>
          </a:solidFill>
          <a:latin typeface="Trebuchet MS" pitchFamily="34" charset="0"/>
          <a:ea typeface="ＭＳ Ｐゴシック" charset="0"/>
          <a:cs typeface="ＭＳ Ｐゴシック" charset="0"/>
        </a:defRPr>
      </a:lvl4pPr>
      <a:lvl5pPr algn="l" rtl="0" eaLnBrk="1" fontAlgn="base" hangingPunct="1">
        <a:spcBef>
          <a:spcPct val="0"/>
        </a:spcBef>
        <a:spcAft>
          <a:spcPct val="0"/>
        </a:spcAft>
        <a:defRPr sz="1800">
          <a:solidFill>
            <a:schemeClr val="bg1"/>
          </a:solidFill>
          <a:latin typeface="Trebuchet MS" pitchFamily="34" charset="0"/>
          <a:ea typeface="ＭＳ Ｐゴシック" charset="0"/>
          <a:cs typeface="ＭＳ Ｐゴシック" charset="0"/>
        </a:defRPr>
      </a:lvl5pPr>
      <a:lvl6pPr marL="342900" algn="l" rtl="0" eaLnBrk="1" fontAlgn="base" hangingPunct="1">
        <a:spcBef>
          <a:spcPct val="0"/>
        </a:spcBef>
        <a:spcAft>
          <a:spcPct val="0"/>
        </a:spcAft>
        <a:defRPr sz="1800">
          <a:solidFill>
            <a:srgbClr val="0066CC"/>
          </a:solidFill>
          <a:latin typeface="Trebuchet MS" pitchFamily="34" charset="0"/>
        </a:defRPr>
      </a:lvl6pPr>
      <a:lvl7pPr marL="685800" algn="l" rtl="0" eaLnBrk="1" fontAlgn="base" hangingPunct="1">
        <a:spcBef>
          <a:spcPct val="0"/>
        </a:spcBef>
        <a:spcAft>
          <a:spcPct val="0"/>
        </a:spcAft>
        <a:defRPr sz="1800">
          <a:solidFill>
            <a:srgbClr val="0066CC"/>
          </a:solidFill>
          <a:latin typeface="Trebuchet MS" pitchFamily="34" charset="0"/>
        </a:defRPr>
      </a:lvl7pPr>
      <a:lvl8pPr marL="1028700" algn="l" rtl="0" eaLnBrk="1" fontAlgn="base" hangingPunct="1">
        <a:spcBef>
          <a:spcPct val="0"/>
        </a:spcBef>
        <a:spcAft>
          <a:spcPct val="0"/>
        </a:spcAft>
        <a:defRPr sz="1800">
          <a:solidFill>
            <a:srgbClr val="0066CC"/>
          </a:solidFill>
          <a:latin typeface="Trebuchet MS" pitchFamily="34" charset="0"/>
        </a:defRPr>
      </a:lvl8pPr>
      <a:lvl9pPr marL="1371600" algn="l" rtl="0" eaLnBrk="1" fontAlgn="base" hangingPunct="1">
        <a:spcBef>
          <a:spcPct val="0"/>
        </a:spcBef>
        <a:spcAft>
          <a:spcPct val="0"/>
        </a:spcAft>
        <a:defRPr sz="1800">
          <a:solidFill>
            <a:srgbClr val="0066CC"/>
          </a:solidFill>
          <a:latin typeface="Trebuchet MS" pitchFamily="34" charset="0"/>
        </a:defRPr>
      </a:lvl9pPr>
    </p:titleStyle>
    <p:bodyStyle>
      <a:lvl1pPr marL="257175" indent="-257175" algn="l" rtl="0" eaLnBrk="1" fontAlgn="base" hangingPunct="1">
        <a:lnSpc>
          <a:spcPct val="95000"/>
        </a:lnSpc>
        <a:spcBef>
          <a:spcPct val="15000"/>
        </a:spcBef>
        <a:spcAft>
          <a:spcPct val="10000"/>
        </a:spcAft>
        <a:buClr>
          <a:srgbClr val="0066FF"/>
        </a:buClr>
        <a:buSzPct val="135000"/>
        <a:buFont typeface="Wingdings" pitchFamily="2" charset="2"/>
        <a:buChar char="§"/>
        <a:defRPr sz="1800">
          <a:solidFill>
            <a:schemeClr val="tx1"/>
          </a:solidFill>
          <a:latin typeface="+mn-lt"/>
          <a:ea typeface="ＭＳ Ｐゴシック" charset="0"/>
          <a:cs typeface="ＭＳ Ｐゴシック" charset="0"/>
        </a:defRPr>
      </a:lvl1pPr>
      <a:lvl2pPr marL="557213" indent="-214313" algn="l" rtl="0" eaLnBrk="1" fontAlgn="base" hangingPunct="1">
        <a:lnSpc>
          <a:spcPct val="95000"/>
        </a:lnSpc>
        <a:spcBef>
          <a:spcPct val="15000"/>
        </a:spcBef>
        <a:spcAft>
          <a:spcPct val="10000"/>
        </a:spcAft>
        <a:buClr>
          <a:srgbClr val="0066FF"/>
        </a:buClr>
        <a:buSzPct val="135000"/>
        <a:buFont typeface="Arial" pitchFamily="34" charset="0"/>
        <a:buChar char="–"/>
        <a:defRPr sz="1500">
          <a:solidFill>
            <a:schemeClr val="tx1"/>
          </a:solidFill>
          <a:latin typeface="+mn-lt"/>
          <a:ea typeface="ＭＳ Ｐゴシック" charset="0"/>
        </a:defRPr>
      </a:lvl2pPr>
      <a:lvl3pPr marL="857250" indent="-171450" algn="l" rtl="0" eaLnBrk="1" fontAlgn="base" hangingPunct="1">
        <a:lnSpc>
          <a:spcPct val="95000"/>
        </a:lnSpc>
        <a:spcBef>
          <a:spcPct val="15000"/>
        </a:spcBef>
        <a:spcAft>
          <a:spcPct val="10000"/>
        </a:spcAft>
        <a:buClr>
          <a:srgbClr val="0066FF"/>
        </a:buClr>
        <a:buSzPct val="135000"/>
        <a:buChar char="•"/>
        <a:defRPr sz="1800">
          <a:solidFill>
            <a:schemeClr val="tx1"/>
          </a:solidFill>
          <a:latin typeface="+mn-lt"/>
          <a:ea typeface="ＭＳ Ｐゴシック" charset="0"/>
        </a:defRPr>
      </a:lvl3pPr>
      <a:lvl4pPr marL="1200150" indent="-171450" algn="l" rtl="0" eaLnBrk="1" fontAlgn="base" hangingPunct="1">
        <a:spcBef>
          <a:spcPct val="40000"/>
        </a:spcBef>
        <a:spcAft>
          <a:spcPct val="0"/>
        </a:spcAft>
        <a:buClr>
          <a:srgbClr val="0066FF"/>
        </a:buClr>
        <a:buSzPct val="135000"/>
        <a:buFont typeface="Wingdings" pitchFamily="2" charset="2"/>
        <a:buChar char="§"/>
        <a:defRPr sz="1500">
          <a:solidFill>
            <a:schemeClr val="tx1"/>
          </a:solidFill>
          <a:latin typeface="+mn-lt"/>
          <a:ea typeface="ＭＳ Ｐゴシック" charset="0"/>
        </a:defRPr>
      </a:lvl4pPr>
      <a:lvl5pPr marL="1543050" indent="-171450" algn="l" rtl="0" eaLnBrk="1" fontAlgn="base" hangingPunct="1">
        <a:spcBef>
          <a:spcPct val="40000"/>
        </a:spcBef>
        <a:spcAft>
          <a:spcPct val="0"/>
        </a:spcAft>
        <a:buClr>
          <a:srgbClr val="0066FF"/>
        </a:buClr>
        <a:buSzPct val="135000"/>
        <a:buFont typeface="Wingdings" pitchFamily="2" charset="2"/>
        <a:buChar char="§"/>
        <a:defRPr sz="1500">
          <a:solidFill>
            <a:schemeClr val="tx1"/>
          </a:solidFill>
          <a:latin typeface="+mn-lt"/>
          <a:ea typeface="ＭＳ Ｐゴシック" charset="0"/>
        </a:defRPr>
      </a:lvl5pPr>
      <a:lvl6pPr marL="1885950" indent="-17145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6pPr>
      <a:lvl7pPr marL="2228850" indent="-17145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7pPr>
      <a:lvl8pPr marL="2571750" indent="-17145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8pPr>
      <a:lvl9pPr marL="2914650" indent="-17145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jpg"/><Relationship Id="rId7" Type="http://schemas.openxmlformats.org/officeDocument/2006/relationships/hyperlink" Target="mailto:kkelleher@cambridgema.gov"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hyperlink" Target="http://www.eversource.com/greater-cambridge-energy-progra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51.xml"/><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51.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51.xml"/><Relationship Id="rId5" Type="http://schemas.openxmlformats.org/officeDocument/2006/relationships/image" Target="../media/image20.pn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4C8C5-CBD2-810B-D1F9-EBC3E445B7FD}"/>
              </a:ext>
            </a:extLst>
          </p:cNvPr>
          <p:cNvSpPr>
            <a:spLocks noGrp="1"/>
          </p:cNvSpPr>
          <p:nvPr>
            <p:ph type="ctrTitle"/>
          </p:nvPr>
        </p:nvSpPr>
        <p:spPr/>
        <p:txBody>
          <a:bodyPr rtlCol="0"/>
          <a:lstStyle/>
          <a:p>
            <a:r>
              <a:rPr lang="ht">
                <a:solidFill>
                  <a:schemeClr val="tx1"/>
                </a:solidFill>
              </a:rPr>
              <a:t>Pwojè Kouran Nan </a:t>
            </a:r>
            <a:r>
              <a:rPr lang="en-US" dirty="0">
                <a:solidFill>
                  <a:srgbClr val="000000"/>
                </a:solidFill>
                <a:effectLst/>
                <a:latin typeface="Arial" panose="020B0604020202020204" pitchFamily="34" charset="0"/>
              </a:rPr>
              <a:t>Greater</a:t>
            </a:r>
            <a:r>
              <a:rPr lang="ht">
                <a:solidFill>
                  <a:schemeClr val="tx1"/>
                </a:solidFill>
              </a:rPr>
              <a:t> Cambridge</a:t>
            </a:r>
            <a:br>
              <a:rPr lang="en-US" dirty="0">
                <a:solidFill>
                  <a:schemeClr val="tx1"/>
                </a:solidFill>
              </a:rPr>
            </a:br>
            <a:r>
              <a:rPr lang="ht">
                <a:solidFill>
                  <a:schemeClr val="tx1"/>
                </a:solidFill>
              </a:rPr>
              <a:t>(GCEP) </a:t>
            </a:r>
            <a:br>
              <a:rPr lang="en-US" dirty="0">
                <a:solidFill>
                  <a:schemeClr val="tx1"/>
                </a:solidFill>
              </a:rPr>
            </a:br>
            <a:br>
              <a:rPr lang="en-US" dirty="0">
                <a:solidFill>
                  <a:schemeClr val="tx1"/>
                </a:solidFill>
              </a:rPr>
            </a:br>
            <a:r>
              <a:rPr lang="ht">
                <a:solidFill>
                  <a:schemeClr val="tx1"/>
                </a:solidFill>
              </a:rPr>
              <a:t>Mizajou pou Kominote a </a:t>
            </a:r>
          </a:p>
        </p:txBody>
      </p:sp>
      <p:sp>
        <p:nvSpPr>
          <p:cNvPr id="3" name="Subtitle 2">
            <a:extLst>
              <a:ext uri="{FF2B5EF4-FFF2-40B4-BE49-F238E27FC236}">
                <a16:creationId xmlns:a16="http://schemas.microsoft.com/office/drawing/2014/main" id="{66DF9DFF-FCED-3478-52A7-928920348454}"/>
              </a:ext>
            </a:extLst>
          </p:cNvPr>
          <p:cNvSpPr>
            <a:spLocks noGrp="1"/>
          </p:cNvSpPr>
          <p:nvPr>
            <p:ph type="subTitle" idx="1"/>
          </p:nvPr>
        </p:nvSpPr>
        <p:spPr/>
        <p:txBody>
          <a:bodyPr rtlCol="0"/>
          <a:lstStyle/>
          <a:p>
            <a:pPr rtl="0"/>
            <a:r>
              <a:rPr lang="ht">
                <a:latin typeface="Verdana"/>
                <a:ea typeface="ＭＳ Ｐゴシック"/>
              </a:rPr>
              <a:t> 4 oktòb 2023</a:t>
            </a:r>
          </a:p>
        </p:txBody>
      </p:sp>
    </p:spTree>
    <p:extLst>
      <p:ext uri="{BB962C8B-B14F-4D97-AF65-F5344CB8AC3E}">
        <p14:creationId xmlns:p14="http://schemas.microsoft.com/office/powerpoint/2010/main" val="2675828166"/>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1014032" y="2137312"/>
            <a:ext cx="2975985" cy="2860046"/>
          </a:xfrm>
          <a:prstGeom prst="rect">
            <a:avLst/>
          </a:prstGeom>
          <a:blipFill>
            <a:blip r:embed="rId3" cstate="print"/>
            <a:stretch>
              <a:fillRect/>
            </a:stretch>
          </a:blipFill>
        </p:spPr>
        <p:txBody>
          <a:bodyPr wrap="square" lIns="0" tIns="0" rIns="0" bIns="0" rtlCol="0">
            <a:noAutofit/>
          </a:bodyPr>
          <a:lstStyle/>
          <a:p>
            <a:pPr rtl="0">
              <a:defRPr/>
            </a:pPr>
            <a:endParaRPr sz="1350">
              <a:solidFill>
                <a:prstClr val="black"/>
              </a:solidFill>
              <a:latin typeface="Calibri"/>
            </a:endParaRPr>
          </a:p>
        </p:txBody>
      </p:sp>
      <p:sp>
        <p:nvSpPr>
          <p:cNvPr id="2" name="object 2"/>
          <p:cNvSpPr txBox="1"/>
          <p:nvPr/>
        </p:nvSpPr>
        <p:spPr>
          <a:xfrm>
            <a:off x="7673530" y="5762228"/>
            <a:ext cx="173984" cy="152781"/>
          </a:xfrm>
          <a:prstGeom prst="rect">
            <a:avLst/>
          </a:prstGeom>
        </p:spPr>
        <p:txBody>
          <a:bodyPr wrap="square" lIns="0" tIns="7310" rIns="0" bIns="0" rtlCol="0">
            <a:noAutofit/>
          </a:bodyPr>
          <a:lstStyle/>
          <a:p>
            <a:pPr marL="9525" rtl="0">
              <a:lnSpc>
                <a:spcPts val="1151"/>
              </a:lnSpc>
              <a:defRPr/>
            </a:pPr>
            <a:endParaRPr sz="1050">
              <a:solidFill>
                <a:prstClr val="black"/>
              </a:solidFill>
              <a:latin typeface="Times New Roman"/>
              <a:cs typeface="Times New Roman"/>
            </a:endParaRPr>
          </a:p>
        </p:txBody>
      </p:sp>
      <p:grpSp>
        <p:nvGrpSpPr>
          <p:cNvPr id="24" name="Group 23">
            <a:extLst>
              <a:ext uri="{FF2B5EF4-FFF2-40B4-BE49-F238E27FC236}">
                <a16:creationId xmlns:a16="http://schemas.microsoft.com/office/drawing/2014/main" id="{352A6209-D8BD-4571-B2F1-0908ADBF2504}"/>
              </a:ext>
            </a:extLst>
          </p:cNvPr>
          <p:cNvGrpSpPr/>
          <p:nvPr/>
        </p:nvGrpSpPr>
        <p:grpSpPr>
          <a:xfrm>
            <a:off x="4831207" y="1404479"/>
            <a:ext cx="3501263" cy="2987638"/>
            <a:chOff x="4673523" y="1877814"/>
            <a:chExt cx="4668349" cy="3983515"/>
          </a:xfrm>
        </p:grpSpPr>
        <p:sp>
          <p:nvSpPr>
            <p:cNvPr id="16" name="TextBox 15">
              <a:extLst>
                <a:ext uri="{FF2B5EF4-FFF2-40B4-BE49-F238E27FC236}">
                  <a16:creationId xmlns:a16="http://schemas.microsoft.com/office/drawing/2014/main" id="{B15FBF7B-73F5-467F-A5D1-C79F6F210625}"/>
                </a:ext>
              </a:extLst>
            </p:cNvPr>
            <p:cNvSpPr txBox="1"/>
            <p:nvPr/>
          </p:nvSpPr>
          <p:spPr>
            <a:xfrm>
              <a:off x="5889399" y="4753334"/>
              <a:ext cx="3182471" cy="1107995"/>
            </a:xfrm>
            <a:prstGeom prst="rect">
              <a:avLst/>
            </a:prstGeom>
            <a:noFill/>
          </p:spPr>
          <p:txBody>
            <a:bodyPr wrap="square" rtlCol="0">
              <a:spAutoFit/>
            </a:bodyPr>
            <a:lstStyle/>
            <a:p>
              <a:pPr rtl="0">
                <a:defRPr/>
              </a:pPr>
              <a:r>
                <a:rPr lang="ht" sz="1600">
                  <a:solidFill>
                    <a:prstClr val="black"/>
                  </a:solidFill>
                  <a:latin typeface="Calibri"/>
                </a:rPr>
                <a:t>Skane Kòd QR la pou w enskri nan lis pou dènye enfòmasyon nou an</a:t>
              </a:r>
            </a:p>
          </p:txBody>
        </p:sp>
        <p:grpSp>
          <p:nvGrpSpPr>
            <p:cNvPr id="15" name="Group 14">
              <a:extLst>
                <a:ext uri="{FF2B5EF4-FFF2-40B4-BE49-F238E27FC236}">
                  <a16:creationId xmlns:a16="http://schemas.microsoft.com/office/drawing/2014/main" id="{287F30AB-09D6-4A3E-8AE8-3DFF7FDFAC0D}"/>
                </a:ext>
              </a:extLst>
            </p:cNvPr>
            <p:cNvGrpSpPr/>
            <p:nvPr/>
          </p:nvGrpSpPr>
          <p:grpSpPr>
            <a:xfrm>
              <a:off x="4673523" y="1877814"/>
              <a:ext cx="4668349" cy="1289055"/>
              <a:chOff x="4624037" y="2554760"/>
              <a:chExt cx="4141156" cy="1289055"/>
            </a:xfrm>
          </p:grpSpPr>
          <p:sp>
            <p:nvSpPr>
              <p:cNvPr id="9" name="object 9"/>
              <p:cNvSpPr/>
              <p:nvPr/>
            </p:nvSpPr>
            <p:spPr>
              <a:xfrm>
                <a:off x="4701738" y="3676720"/>
                <a:ext cx="239827" cy="167095"/>
              </a:xfrm>
              <a:custGeom>
                <a:avLst/>
                <a:gdLst/>
                <a:ahLst/>
                <a:cxnLst/>
                <a:rect l="l" t="t" r="r" b="b"/>
                <a:pathLst>
                  <a:path w="239827" h="167095">
                    <a:moveTo>
                      <a:pt x="121712" y="106523"/>
                    </a:moveTo>
                    <a:lnTo>
                      <a:pt x="118115" y="106523"/>
                    </a:lnTo>
                    <a:lnTo>
                      <a:pt x="115716" y="104136"/>
                    </a:lnTo>
                    <a:lnTo>
                      <a:pt x="26980" y="17903"/>
                    </a:lnTo>
                    <a:lnTo>
                      <a:pt x="213146" y="17903"/>
                    </a:lnTo>
                    <a:lnTo>
                      <a:pt x="239827" y="0"/>
                    </a:lnTo>
                    <a:lnTo>
                      <a:pt x="0" y="0"/>
                    </a:lnTo>
                    <a:lnTo>
                      <a:pt x="0" y="167095"/>
                    </a:lnTo>
                    <a:lnTo>
                      <a:pt x="239827" y="167095"/>
                    </a:lnTo>
                    <a:lnTo>
                      <a:pt x="221840" y="25959"/>
                    </a:lnTo>
                    <a:lnTo>
                      <a:pt x="221840" y="140837"/>
                    </a:lnTo>
                    <a:lnTo>
                      <a:pt x="163382" y="82652"/>
                    </a:lnTo>
                    <a:lnTo>
                      <a:pt x="213446" y="149192"/>
                    </a:lnTo>
                    <a:lnTo>
                      <a:pt x="26680" y="149192"/>
                    </a:lnTo>
                    <a:lnTo>
                      <a:pt x="17987" y="141136"/>
                    </a:lnTo>
                    <a:lnTo>
                      <a:pt x="17987" y="25661"/>
                    </a:lnTo>
                    <a:lnTo>
                      <a:pt x="76444" y="82652"/>
                    </a:lnTo>
                    <a:lnTo>
                      <a:pt x="85138" y="91007"/>
                    </a:lnTo>
                    <a:lnTo>
                      <a:pt x="107622" y="112789"/>
                    </a:lnTo>
                    <a:lnTo>
                      <a:pt x="111219" y="116071"/>
                    </a:lnTo>
                    <a:lnTo>
                      <a:pt x="115716" y="117862"/>
                    </a:lnTo>
                    <a:lnTo>
                      <a:pt x="124710" y="117862"/>
                    </a:lnTo>
                    <a:lnTo>
                      <a:pt x="124110" y="104136"/>
                    </a:lnTo>
                    <a:lnTo>
                      <a:pt x="121712" y="106523"/>
                    </a:lnTo>
                    <a:close/>
                  </a:path>
                  <a:path w="239827" h="167095">
                    <a:moveTo>
                      <a:pt x="76444" y="82652"/>
                    </a:moveTo>
                    <a:lnTo>
                      <a:pt x="17987" y="141136"/>
                    </a:lnTo>
                    <a:lnTo>
                      <a:pt x="26680" y="149192"/>
                    </a:lnTo>
                    <a:lnTo>
                      <a:pt x="85138" y="91007"/>
                    </a:lnTo>
                    <a:lnTo>
                      <a:pt x="76444" y="82652"/>
                    </a:lnTo>
                    <a:close/>
                  </a:path>
                  <a:path w="239827" h="167095">
                    <a:moveTo>
                      <a:pt x="239827" y="167095"/>
                    </a:moveTo>
                    <a:lnTo>
                      <a:pt x="239827" y="0"/>
                    </a:lnTo>
                    <a:lnTo>
                      <a:pt x="213146" y="17903"/>
                    </a:lnTo>
                    <a:lnTo>
                      <a:pt x="124110" y="104136"/>
                    </a:lnTo>
                    <a:lnTo>
                      <a:pt x="124710" y="117862"/>
                    </a:lnTo>
                    <a:lnTo>
                      <a:pt x="129207" y="116071"/>
                    </a:lnTo>
                    <a:lnTo>
                      <a:pt x="132804" y="112789"/>
                    </a:lnTo>
                    <a:lnTo>
                      <a:pt x="155288" y="91007"/>
                    </a:lnTo>
                    <a:lnTo>
                      <a:pt x="213446" y="149192"/>
                    </a:lnTo>
                    <a:lnTo>
                      <a:pt x="163382" y="82652"/>
                    </a:lnTo>
                    <a:lnTo>
                      <a:pt x="221840" y="25959"/>
                    </a:lnTo>
                    <a:lnTo>
                      <a:pt x="239827" y="167095"/>
                    </a:lnTo>
                    <a:close/>
                  </a:path>
                </a:pathLst>
              </a:custGeom>
              <a:solidFill>
                <a:srgbClr val="000000"/>
              </a:solidFill>
            </p:spPr>
            <p:txBody>
              <a:bodyPr wrap="square" lIns="0" tIns="0" rIns="0" bIns="0" rtlCol="0">
                <a:noAutofit/>
              </a:bodyPr>
              <a:lstStyle/>
              <a:p>
                <a:pPr rtl="0">
                  <a:defRPr/>
                </a:pPr>
                <a:endParaRPr sz="1600">
                  <a:solidFill>
                    <a:prstClr val="black"/>
                  </a:solidFill>
                  <a:latin typeface="Calibri"/>
                </a:endParaRPr>
              </a:p>
            </p:txBody>
          </p:sp>
          <p:sp>
            <p:nvSpPr>
              <p:cNvPr id="6" name="object 6"/>
              <p:cNvSpPr/>
              <p:nvPr/>
            </p:nvSpPr>
            <p:spPr>
              <a:xfrm>
                <a:off x="4701871" y="3278202"/>
                <a:ext cx="67696" cy="67733"/>
              </a:xfrm>
              <a:custGeom>
                <a:avLst/>
                <a:gdLst/>
                <a:ahLst/>
                <a:cxnLst/>
                <a:rect l="l" t="t" r="r" b="b"/>
                <a:pathLst>
                  <a:path w="67696" h="67733">
                    <a:moveTo>
                      <a:pt x="63819" y="63257"/>
                    </a:moveTo>
                    <a:lnTo>
                      <a:pt x="66205" y="60870"/>
                    </a:lnTo>
                    <a:lnTo>
                      <a:pt x="67696" y="57588"/>
                    </a:lnTo>
                    <a:lnTo>
                      <a:pt x="67696" y="50427"/>
                    </a:lnTo>
                    <a:lnTo>
                      <a:pt x="66205" y="47144"/>
                    </a:lnTo>
                    <a:lnTo>
                      <a:pt x="63819" y="44757"/>
                    </a:lnTo>
                    <a:lnTo>
                      <a:pt x="22664" y="3879"/>
                    </a:lnTo>
                    <a:lnTo>
                      <a:pt x="20279" y="1491"/>
                    </a:lnTo>
                    <a:lnTo>
                      <a:pt x="16998" y="0"/>
                    </a:lnTo>
                    <a:lnTo>
                      <a:pt x="10437" y="0"/>
                    </a:lnTo>
                    <a:lnTo>
                      <a:pt x="6859" y="1491"/>
                    </a:lnTo>
                    <a:lnTo>
                      <a:pt x="4473" y="3879"/>
                    </a:lnTo>
                    <a:lnTo>
                      <a:pt x="0" y="8354"/>
                    </a:lnTo>
                    <a:lnTo>
                      <a:pt x="59345" y="67733"/>
                    </a:lnTo>
                    <a:lnTo>
                      <a:pt x="63819" y="63257"/>
                    </a:lnTo>
                    <a:close/>
                  </a:path>
                </a:pathLst>
              </a:custGeom>
              <a:solidFill>
                <a:srgbClr val="000000"/>
              </a:solidFill>
            </p:spPr>
            <p:txBody>
              <a:bodyPr wrap="square" lIns="0" tIns="0" rIns="0" bIns="0" rtlCol="0">
                <a:noAutofit/>
              </a:bodyPr>
              <a:lstStyle/>
              <a:p>
                <a:pPr rtl="0">
                  <a:defRPr/>
                </a:pPr>
                <a:endParaRPr sz="1600">
                  <a:solidFill>
                    <a:prstClr val="black"/>
                  </a:solidFill>
                  <a:latin typeface="Calibri"/>
                </a:endParaRPr>
              </a:p>
            </p:txBody>
          </p:sp>
          <p:sp>
            <p:nvSpPr>
              <p:cNvPr id="7" name="object 7"/>
              <p:cNvSpPr/>
              <p:nvPr/>
            </p:nvSpPr>
            <p:spPr>
              <a:xfrm>
                <a:off x="4672944" y="3295807"/>
                <a:ext cx="220683" cy="221103"/>
              </a:xfrm>
              <a:custGeom>
                <a:avLst/>
                <a:gdLst/>
                <a:ahLst/>
                <a:cxnLst/>
                <a:rect l="l" t="t" r="r" b="b"/>
                <a:pathLst>
                  <a:path w="220683" h="221103">
                    <a:moveTo>
                      <a:pt x="143742" y="150982"/>
                    </a:moveTo>
                    <a:lnTo>
                      <a:pt x="69783" y="77281"/>
                    </a:lnTo>
                    <a:lnTo>
                      <a:pt x="67994" y="74297"/>
                    </a:lnTo>
                    <a:lnTo>
                      <a:pt x="67994" y="71314"/>
                    </a:lnTo>
                    <a:lnTo>
                      <a:pt x="69783" y="68330"/>
                    </a:lnTo>
                    <a:lnTo>
                      <a:pt x="79028" y="59378"/>
                    </a:lnTo>
                    <a:lnTo>
                      <a:pt x="19682" y="0"/>
                    </a:lnTo>
                    <a:lnTo>
                      <a:pt x="15805" y="3879"/>
                    </a:lnTo>
                    <a:lnTo>
                      <a:pt x="12227" y="7459"/>
                    </a:lnTo>
                    <a:lnTo>
                      <a:pt x="9841" y="9846"/>
                    </a:lnTo>
                    <a:lnTo>
                      <a:pt x="3876" y="15516"/>
                    </a:lnTo>
                    <a:lnTo>
                      <a:pt x="298" y="22975"/>
                    </a:lnTo>
                    <a:lnTo>
                      <a:pt x="0" y="31032"/>
                    </a:lnTo>
                    <a:lnTo>
                      <a:pt x="324" y="43731"/>
                    </a:lnTo>
                    <a:lnTo>
                      <a:pt x="2622" y="56123"/>
                    </a:lnTo>
                    <a:lnTo>
                      <a:pt x="6310" y="68266"/>
                    </a:lnTo>
                    <a:lnTo>
                      <a:pt x="12412" y="81258"/>
                    </a:lnTo>
                    <a:lnTo>
                      <a:pt x="18841" y="92251"/>
                    </a:lnTo>
                    <a:lnTo>
                      <a:pt x="24752" y="101152"/>
                    </a:lnTo>
                    <a:lnTo>
                      <a:pt x="32051" y="111706"/>
                    </a:lnTo>
                    <a:lnTo>
                      <a:pt x="39698" y="121981"/>
                    </a:lnTo>
                    <a:lnTo>
                      <a:pt x="47686" y="131965"/>
                    </a:lnTo>
                    <a:lnTo>
                      <a:pt x="56009" y="141650"/>
                    </a:lnTo>
                    <a:lnTo>
                      <a:pt x="64660" y="151026"/>
                    </a:lnTo>
                    <a:lnTo>
                      <a:pt x="73633" y="160082"/>
                    </a:lnTo>
                    <a:lnTo>
                      <a:pt x="82920" y="168809"/>
                    </a:lnTo>
                    <a:lnTo>
                      <a:pt x="92516" y="177198"/>
                    </a:lnTo>
                    <a:lnTo>
                      <a:pt x="102413" y="185237"/>
                    </a:lnTo>
                    <a:lnTo>
                      <a:pt x="112606" y="192918"/>
                    </a:lnTo>
                    <a:lnTo>
                      <a:pt x="115709" y="195143"/>
                    </a:lnTo>
                    <a:lnTo>
                      <a:pt x="121674" y="199619"/>
                    </a:lnTo>
                    <a:lnTo>
                      <a:pt x="127936" y="203498"/>
                    </a:lnTo>
                    <a:lnTo>
                      <a:pt x="134497" y="207079"/>
                    </a:lnTo>
                    <a:lnTo>
                      <a:pt x="146100" y="212350"/>
                    </a:lnTo>
                    <a:lnTo>
                      <a:pt x="158083" y="216595"/>
                    </a:lnTo>
                    <a:lnTo>
                      <a:pt x="170476" y="219606"/>
                    </a:lnTo>
                    <a:lnTo>
                      <a:pt x="182213" y="221103"/>
                    </a:lnTo>
                    <a:lnTo>
                      <a:pt x="194953" y="219873"/>
                    </a:lnTo>
                    <a:lnTo>
                      <a:pt x="206511" y="214470"/>
                    </a:lnTo>
                    <a:lnTo>
                      <a:pt x="212631" y="209167"/>
                    </a:lnTo>
                    <a:lnTo>
                      <a:pt x="220683" y="201111"/>
                    </a:lnTo>
                    <a:lnTo>
                      <a:pt x="161635" y="141732"/>
                    </a:lnTo>
                    <a:lnTo>
                      <a:pt x="152689" y="150982"/>
                    </a:lnTo>
                    <a:lnTo>
                      <a:pt x="149706" y="152773"/>
                    </a:lnTo>
                    <a:lnTo>
                      <a:pt x="146724" y="152773"/>
                    </a:lnTo>
                    <a:lnTo>
                      <a:pt x="143742" y="150982"/>
                    </a:lnTo>
                    <a:close/>
                  </a:path>
                </a:pathLst>
              </a:custGeom>
              <a:solidFill>
                <a:srgbClr val="000000"/>
              </a:solidFill>
            </p:spPr>
            <p:txBody>
              <a:bodyPr wrap="square" lIns="0" tIns="0" rIns="0" bIns="0" rtlCol="0">
                <a:noAutofit/>
              </a:bodyPr>
              <a:lstStyle/>
              <a:p>
                <a:pPr rtl="0">
                  <a:defRPr/>
                </a:pPr>
                <a:endParaRPr sz="1600">
                  <a:solidFill>
                    <a:prstClr val="black"/>
                  </a:solidFill>
                  <a:latin typeface="Calibri"/>
                </a:endParaRPr>
              </a:p>
            </p:txBody>
          </p:sp>
          <p:sp>
            <p:nvSpPr>
              <p:cNvPr id="8" name="object 8"/>
              <p:cNvSpPr/>
              <p:nvPr/>
            </p:nvSpPr>
            <p:spPr>
              <a:xfrm>
                <a:off x="4843228" y="3419935"/>
                <a:ext cx="67696" cy="68031"/>
              </a:xfrm>
              <a:custGeom>
                <a:avLst/>
                <a:gdLst/>
                <a:ahLst/>
                <a:cxnLst/>
                <a:rect l="l" t="t" r="r" b="b"/>
                <a:pathLst>
                  <a:path w="67696" h="68031">
                    <a:moveTo>
                      <a:pt x="64117" y="45056"/>
                    </a:moveTo>
                    <a:lnTo>
                      <a:pt x="22963" y="3879"/>
                    </a:lnTo>
                    <a:lnTo>
                      <a:pt x="20577" y="1491"/>
                    </a:lnTo>
                    <a:lnTo>
                      <a:pt x="17296" y="0"/>
                    </a:lnTo>
                    <a:lnTo>
                      <a:pt x="10139" y="0"/>
                    </a:lnTo>
                    <a:lnTo>
                      <a:pt x="6859" y="1491"/>
                    </a:lnTo>
                    <a:lnTo>
                      <a:pt x="4473" y="3879"/>
                    </a:lnTo>
                    <a:lnTo>
                      <a:pt x="0" y="8653"/>
                    </a:lnTo>
                    <a:lnTo>
                      <a:pt x="59345" y="68031"/>
                    </a:lnTo>
                    <a:lnTo>
                      <a:pt x="63819" y="63556"/>
                    </a:lnTo>
                    <a:lnTo>
                      <a:pt x="66205" y="61168"/>
                    </a:lnTo>
                    <a:lnTo>
                      <a:pt x="67696" y="57886"/>
                    </a:lnTo>
                    <a:lnTo>
                      <a:pt x="67696" y="50725"/>
                    </a:lnTo>
                    <a:lnTo>
                      <a:pt x="66503" y="47443"/>
                    </a:lnTo>
                    <a:lnTo>
                      <a:pt x="64117" y="45056"/>
                    </a:lnTo>
                    <a:close/>
                  </a:path>
                </a:pathLst>
              </a:custGeom>
              <a:solidFill>
                <a:srgbClr val="000000"/>
              </a:solidFill>
            </p:spPr>
            <p:txBody>
              <a:bodyPr wrap="square" lIns="0" tIns="0" rIns="0" bIns="0" rtlCol="0">
                <a:noAutofit/>
              </a:bodyPr>
              <a:lstStyle/>
              <a:p>
                <a:pPr rtl="0">
                  <a:defRPr/>
                </a:pPr>
                <a:endParaRPr sz="1600">
                  <a:solidFill>
                    <a:prstClr val="black"/>
                  </a:solidFill>
                  <a:latin typeface="Calibri"/>
                </a:endParaRPr>
              </a:p>
            </p:txBody>
          </p:sp>
          <p:sp>
            <p:nvSpPr>
              <p:cNvPr id="4" name="object 4"/>
              <p:cNvSpPr txBox="1"/>
              <p:nvPr/>
            </p:nvSpPr>
            <p:spPr>
              <a:xfrm>
                <a:off x="4624037" y="2554760"/>
                <a:ext cx="4141156" cy="1014094"/>
              </a:xfrm>
              <a:prstGeom prst="rect">
                <a:avLst/>
              </a:prstGeom>
            </p:spPr>
            <p:txBody>
              <a:bodyPr wrap="square" lIns="0" tIns="9239" rIns="0" bIns="0" rtlCol="0">
                <a:noAutofit/>
              </a:bodyPr>
              <a:lstStyle/>
              <a:p>
                <a:pPr marL="9525" marR="25718">
                  <a:lnSpc>
                    <a:spcPts val="1454"/>
                  </a:lnSpc>
                  <a:defRPr/>
                </a:pPr>
                <a:r>
                  <a:rPr lang="en-US" sz="1600" b="1" spc="-6" dirty="0" err="1">
                    <a:solidFill>
                      <a:prstClr val="black"/>
                    </a:solidFill>
                    <a:latin typeface="Calibri"/>
                    <a:cs typeface="Arial"/>
                  </a:rPr>
                  <a:t>Pou</a:t>
                </a:r>
                <a:r>
                  <a:rPr lang="en-US" sz="1600" b="1" spc="-6" dirty="0">
                    <a:solidFill>
                      <a:prstClr val="black"/>
                    </a:solidFill>
                    <a:latin typeface="Calibri"/>
                    <a:cs typeface="Arial"/>
                  </a:rPr>
                  <a:t> w </a:t>
                </a:r>
                <a:r>
                  <a:rPr lang="en-US" sz="1600" b="1" spc="-6" dirty="0" err="1">
                    <a:solidFill>
                      <a:prstClr val="black"/>
                    </a:solidFill>
                    <a:latin typeface="Calibri"/>
                    <a:cs typeface="Arial"/>
                  </a:rPr>
                  <a:t>jwenn</a:t>
                </a:r>
                <a:r>
                  <a:rPr lang="en-US" sz="1600" b="1" spc="-6" dirty="0">
                    <a:solidFill>
                      <a:prstClr val="black"/>
                    </a:solidFill>
                    <a:latin typeface="Calibri"/>
                    <a:cs typeface="Arial"/>
                  </a:rPr>
                  <a:t> </a:t>
                </a:r>
                <a:r>
                  <a:rPr lang="en-US" sz="1600" b="1" spc="-6" dirty="0" err="1">
                    <a:solidFill>
                      <a:prstClr val="black"/>
                    </a:solidFill>
                    <a:latin typeface="Calibri"/>
                    <a:cs typeface="Arial"/>
                  </a:rPr>
                  <a:t>plis</a:t>
                </a:r>
                <a:r>
                  <a:rPr lang="en-US" sz="1600" b="1" spc="-6" dirty="0">
                    <a:solidFill>
                      <a:prstClr val="black"/>
                    </a:solidFill>
                    <a:latin typeface="Calibri"/>
                    <a:cs typeface="Arial"/>
                  </a:rPr>
                  <a:t> </a:t>
                </a:r>
                <a:r>
                  <a:rPr lang="en-US" sz="1600" b="1" spc="-6" dirty="0" err="1">
                    <a:solidFill>
                      <a:prstClr val="black"/>
                    </a:solidFill>
                    <a:latin typeface="Calibri"/>
                    <a:cs typeface="Arial"/>
                  </a:rPr>
                  <a:t>enfòmasyon</a:t>
                </a:r>
                <a:r>
                  <a:rPr lang="en-US" sz="1600" b="1" spc="-6" dirty="0">
                    <a:solidFill>
                      <a:prstClr val="black"/>
                    </a:solidFill>
                    <a:latin typeface="Calibri"/>
                    <a:cs typeface="Arial"/>
                  </a:rPr>
                  <a:t> sou </a:t>
                </a:r>
                <a:r>
                  <a:rPr lang="en-US" sz="1600" b="1" spc="-6" dirty="0" err="1">
                    <a:solidFill>
                      <a:prstClr val="black"/>
                    </a:solidFill>
                    <a:latin typeface="Calibri"/>
                    <a:cs typeface="Arial"/>
                  </a:rPr>
                  <a:t>Pwojè</a:t>
                </a:r>
                <a:r>
                  <a:rPr lang="en-US" sz="1600" b="1" spc="-6" dirty="0">
                    <a:solidFill>
                      <a:prstClr val="black"/>
                    </a:solidFill>
                    <a:latin typeface="Calibri"/>
                    <a:cs typeface="Arial"/>
                  </a:rPr>
                  <a:t> </a:t>
                </a:r>
                <a:r>
                  <a:rPr lang="en-US" sz="1600" b="1" spc="-6" dirty="0" err="1">
                    <a:solidFill>
                      <a:prstClr val="black"/>
                    </a:solidFill>
                    <a:latin typeface="Calibri"/>
                    <a:cs typeface="Arial"/>
                  </a:rPr>
                  <a:t>Kouran</a:t>
                </a:r>
                <a:r>
                  <a:rPr lang="en-US" sz="1600" b="1" spc="-6" dirty="0">
                    <a:solidFill>
                      <a:prstClr val="black"/>
                    </a:solidFill>
                    <a:latin typeface="Calibri"/>
                    <a:cs typeface="Arial"/>
                  </a:rPr>
                  <a:t> nan</a:t>
                </a:r>
                <a:r>
                  <a:rPr lang="en-US" sz="1600" spc="-6" dirty="0">
                    <a:solidFill>
                      <a:prstClr val="black"/>
                    </a:solidFill>
                    <a:latin typeface="Calibri" panose="020F0502020204030204" pitchFamily="34" charset="0"/>
                    <a:cs typeface="Calibri" panose="020F0502020204030204" pitchFamily="34" charset="0"/>
                  </a:rPr>
                  <a:t> </a:t>
                </a:r>
                <a:r>
                  <a:rPr lang="en-US" sz="1600" b="1" dirty="0">
                    <a:solidFill>
                      <a:srgbClr val="000000"/>
                    </a:solidFill>
                    <a:effectLst/>
                    <a:latin typeface="Calibri" panose="020F0502020204030204" pitchFamily="34" charset="0"/>
                    <a:cs typeface="Calibri" panose="020F0502020204030204" pitchFamily="34" charset="0"/>
                  </a:rPr>
                  <a:t>Greater</a:t>
                </a:r>
                <a:r>
                  <a:rPr lang="en-US" sz="1600" dirty="0">
                    <a:solidFill>
                      <a:srgbClr val="000000"/>
                    </a:solidFill>
                    <a:effectLst/>
                    <a:latin typeface="Calibri" panose="020F0502020204030204" pitchFamily="34" charset="0"/>
                    <a:cs typeface="Calibri" panose="020F0502020204030204" pitchFamily="34" charset="0"/>
                  </a:rPr>
                  <a:t> </a:t>
                </a:r>
                <a:r>
                  <a:rPr lang="en-US" sz="1600" b="1" spc="-6" dirty="0">
                    <a:solidFill>
                      <a:prstClr val="black"/>
                    </a:solidFill>
                    <a:latin typeface="Calibri"/>
                    <a:cs typeface="Arial"/>
                  </a:rPr>
                  <a:t>Cambridge:</a:t>
                </a:r>
                <a:endParaRPr lang="en-US" sz="1600" dirty="0">
                  <a:solidFill>
                    <a:prstClr val="black"/>
                  </a:solidFill>
                  <a:latin typeface="Calibri"/>
                  <a:cs typeface="Arial"/>
                </a:endParaRPr>
              </a:p>
              <a:p>
                <a:pPr marL="391477" marR="25718" rtl="0">
                  <a:lnSpc>
                    <a:spcPct val="95825"/>
                  </a:lnSpc>
                  <a:spcBef>
                    <a:spcPts val="986"/>
                  </a:spcBef>
                  <a:defRPr/>
                </a:pPr>
                <a:r>
                  <a:rPr lang="ht" sz="1600" b="1" spc="-21">
                    <a:solidFill>
                      <a:prstClr val="black"/>
                    </a:solidFill>
                    <a:latin typeface="Calibri"/>
                    <a:cs typeface="Arial"/>
                  </a:rPr>
                  <a:t>1-833-836-0302</a:t>
                </a:r>
                <a:endParaRPr lang="en-US" sz="1600" dirty="0">
                  <a:solidFill>
                    <a:prstClr val="black"/>
                  </a:solidFill>
                  <a:latin typeface="Calibri"/>
                  <a:cs typeface="Arial"/>
                </a:endParaRPr>
              </a:p>
              <a:p>
                <a:pPr marL="400622" rtl="0">
                  <a:lnSpc>
                    <a:spcPct val="95825"/>
                  </a:lnSpc>
                  <a:spcBef>
                    <a:spcPts val="323"/>
                  </a:spcBef>
                  <a:defRPr/>
                </a:pPr>
                <a:r>
                  <a:rPr lang="ht" sz="1600" b="1" u="heavy" spc="-9">
                    <a:solidFill>
                      <a:prstClr val="black"/>
                    </a:solidFill>
                    <a:latin typeface="Calibri"/>
                    <a:cs typeface="Arial"/>
                  </a:rPr>
                  <a:t>ProjectInfoMA@eversource.com</a:t>
                </a:r>
                <a:endParaRPr lang="en-US" sz="1600" dirty="0">
                  <a:solidFill>
                    <a:prstClr val="black"/>
                  </a:solidFill>
                  <a:latin typeface="Calibri"/>
                  <a:cs typeface="Arial"/>
                </a:endParaRPr>
              </a:p>
            </p:txBody>
          </p:sp>
        </p:grpSp>
        <p:sp>
          <p:nvSpPr>
            <p:cNvPr id="3" name="TextBox 2">
              <a:extLst>
                <a:ext uri="{FF2B5EF4-FFF2-40B4-BE49-F238E27FC236}">
                  <a16:creationId xmlns:a16="http://schemas.microsoft.com/office/drawing/2014/main" id="{135170F7-D124-44E8-8AE6-ED991C0F4135}"/>
                </a:ext>
              </a:extLst>
            </p:cNvPr>
            <p:cNvSpPr txBox="1"/>
            <p:nvPr/>
          </p:nvSpPr>
          <p:spPr>
            <a:xfrm>
              <a:off x="5180039" y="3297017"/>
              <a:ext cx="3475975" cy="1107996"/>
            </a:xfrm>
            <a:prstGeom prst="rect">
              <a:avLst/>
            </a:prstGeom>
            <a:noFill/>
          </p:spPr>
          <p:txBody>
            <a:bodyPr wrap="square" rtlCol="0">
              <a:spAutoFit/>
            </a:bodyPr>
            <a:lstStyle/>
            <a:p>
              <a:pPr rtl="0"/>
              <a:r>
                <a:rPr lang="ht" sz="1600" b="1" u="sng">
                  <a:latin typeface="Calibri" panose="020F0502020204030204" pitchFamily="34" charset="0"/>
                  <a:hlinkClick r:id="rId4">
                    <a:extLst>
                      <a:ext uri="{A12FA001-AC4F-418D-AE19-62706E023703}">
                        <ahyp:hlinkClr xmlns:ahyp="http://schemas.microsoft.com/office/drawing/2018/hyperlinkcolor" val="tx"/>
                      </a:ext>
                    </a:extLst>
                  </a:hlinkClick>
                </a:rPr>
                <a:t>www.eversource.com/greater-cambridge-energy-program</a:t>
              </a:r>
              <a:r>
                <a:rPr lang="ht" sz="1600" b="1"/>
                <a:t> </a:t>
              </a:r>
            </a:p>
          </p:txBody>
        </p:sp>
        <p:pic>
          <p:nvPicPr>
            <p:cNvPr id="22" name="Graphic 21" descr="World with solid fill">
              <a:extLst>
                <a:ext uri="{FF2B5EF4-FFF2-40B4-BE49-F238E27FC236}">
                  <a16:creationId xmlns:a16="http://schemas.microsoft.com/office/drawing/2014/main" id="{B427FA8F-BC62-4166-B179-B61A4675537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17475" y="3478673"/>
              <a:ext cx="365760" cy="365760"/>
            </a:xfrm>
            <a:prstGeom prst="rect">
              <a:avLst/>
            </a:prstGeom>
          </p:spPr>
        </p:pic>
      </p:grpSp>
      <p:sp>
        <p:nvSpPr>
          <p:cNvPr id="21" name="Title 1">
            <a:extLst>
              <a:ext uri="{FF2B5EF4-FFF2-40B4-BE49-F238E27FC236}">
                <a16:creationId xmlns:a16="http://schemas.microsoft.com/office/drawing/2014/main" id="{1DA6DCAE-DB75-11AB-299D-FEE7D685067C}"/>
              </a:ext>
            </a:extLst>
          </p:cNvPr>
          <p:cNvSpPr txBox="1">
            <a:spLocks/>
          </p:cNvSpPr>
          <p:nvPr/>
        </p:nvSpPr>
        <p:spPr>
          <a:xfrm>
            <a:off x="457200" y="304800"/>
            <a:ext cx="6629400" cy="609600"/>
          </a:xfrm>
          <a:prstGeom prst="rect">
            <a:avLst/>
          </a:prstGeom>
        </p:spPr>
        <p:txBody>
          <a:bodyPr lIns="91440" tIns="45720" rIns="91440" bIns="45720" rtlCol="0" anchor="t"/>
          <a:lstStyle>
            <a:lvl1pPr algn="l" rtl="0" eaLnBrk="1" fontAlgn="base" hangingPunct="1">
              <a:spcBef>
                <a:spcPct val="0"/>
              </a:spcBef>
              <a:spcAft>
                <a:spcPct val="0"/>
              </a:spcAft>
              <a:defRPr sz="2303" b="1">
                <a:solidFill>
                  <a:srgbClr val="007DC3"/>
                </a:solidFill>
                <a:latin typeface="Arial" charset="0"/>
                <a:ea typeface="MS PGothic" pitchFamily="34" charset="-128"/>
                <a:cs typeface="ＭＳ Ｐゴシック" charset="0"/>
              </a:defRPr>
            </a:lvl1pPr>
            <a:lvl2pPr algn="l" rtl="0" eaLnBrk="1" fontAlgn="base" hangingPunct="1">
              <a:spcBef>
                <a:spcPct val="0"/>
              </a:spcBef>
              <a:spcAft>
                <a:spcPct val="0"/>
              </a:spcAft>
              <a:defRPr sz="2303" b="1">
                <a:solidFill>
                  <a:srgbClr val="007DC3"/>
                </a:solidFill>
                <a:latin typeface="Arial" charset="0"/>
                <a:ea typeface="MS PGothic" pitchFamily="34" charset="-128"/>
                <a:cs typeface="ＭＳ Ｐゴシック" charset="0"/>
              </a:defRPr>
            </a:lvl2pPr>
            <a:lvl3pPr algn="l" rtl="0" eaLnBrk="1" fontAlgn="base" hangingPunct="1">
              <a:spcBef>
                <a:spcPct val="0"/>
              </a:spcBef>
              <a:spcAft>
                <a:spcPct val="0"/>
              </a:spcAft>
              <a:defRPr sz="2303" b="1">
                <a:solidFill>
                  <a:srgbClr val="007DC3"/>
                </a:solidFill>
                <a:latin typeface="Arial" charset="0"/>
                <a:ea typeface="MS PGothic" pitchFamily="34" charset="-128"/>
                <a:cs typeface="ＭＳ Ｐゴシック" charset="0"/>
              </a:defRPr>
            </a:lvl3pPr>
            <a:lvl4pPr algn="l" rtl="0" eaLnBrk="1" fontAlgn="base" hangingPunct="1">
              <a:spcBef>
                <a:spcPct val="0"/>
              </a:spcBef>
              <a:spcAft>
                <a:spcPct val="0"/>
              </a:spcAft>
              <a:defRPr sz="2303" b="1">
                <a:solidFill>
                  <a:srgbClr val="007DC3"/>
                </a:solidFill>
                <a:latin typeface="Arial" charset="0"/>
                <a:ea typeface="MS PGothic" pitchFamily="34" charset="-128"/>
                <a:cs typeface="ＭＳ Ｐゴシック" charset="0"/>
              </a:defRPr>
            </a:lvl4pPr>
            <a:lvl5pPr algn="l" rtl="0" eaLnBrk="1" fontAlgn="base" hangingPunct="1">
              <a:spcBef>
                <a:spcPct val="0"/>
              </a:spcBef>
              <a:spcAft>
                <a:spcPct val="0"/>
              </a:spcAft>
              <a:defRPr sz="2303" b="1">
                <a:solidFill>
                  <a:srgbClr val="007DC3"/>
                </a:solidFill>
                <a:latin typeface="Arial" charset="0"/>
                <a:ea typeface="MS PGothic" pitchFamily="34" charset="-128"/>
                <a:cs typeface="ＭＳ Ｐゴシック" charset="0"/>
              </a:defRPr>
            </a:lvl5pPr>
            <a:lvl6pPr marL="377883" algn="l" rtl="0" eaLnBrk="1" fontAlgn="base" hangingPunct="1">
              <a:spcBef>
                <a:spcPct val="0"/>
              </a:spcBef>
              <a:spcAft>
                <a:spcPct val="0"/>
              </a:spcAft>
              <a:defRPr sz="2625">
                <a:solidFill>
                  <a:srgbClr val="007DC3"/>
                </a:solidFill>
                <a:latin typeface="Franklin Gothic Demi" pitchFamily="34" charset="0"/>
              </a:defRPr>
            </a:lvl6pPr>
            <a:lvl7pPr marL="755767" algn="l" rtl="0" eaLnBrk="1" fontAlgn="base" hangingPunct="1">
              <a:spcBef>
                <a:spcPct val="0"/>
              </a:spcBef>
              <a:spcAft>
                <a:spcPct val="0"/>
              </a:spcAft>
              <a:defRPr sz="2625">
                <a:solidFill>
                  <a:srgbClr val="007DC3"/>
                </a:solidFill>
                <a:latin typeface="Franklin Gothic Demi" pitchFamily="34" charset="0"/>
              </a:defRPr>
            </a:lvl7pPr>
            <a:lvl8pPr marL="1133650" algn="l" rtl="0" eaLnBrk="1" fontAlgn="base" hangingPunct="1">
              <a:spcBef>
                <a:spcPct val="0"/>
              </a:spcBef>
              <a:spcAft>
                <a:spcPct val="0"/>
              </a:spcAft>
              <a:defRPr sz="2625">
                <a:solidFill>
                  <a:srgbClr val="007DC3"/>
                </a:solidFill>
                <a:latin typeface="Franklin Gothic Demi" pitchFamily="34" charset="0"/>
              </a:defRPr>
            </a:lvl8pPr>
            <a:lvl9pPr marL="1511534" algn="l" rtl="0" eaLnBrk="1" fontAlgn="base" hangingPunct="1">
              <a:spcBef>
                <a:spcPct val="0"/>
              </a:spcBef>
              <a:spcAft>
                <a:spcPct val="0"/>
              </a:spcAft>
              <a:defRPr sz="2625">
                <a:solidFill>
                  <a:srgbClr val="007DC3"/>
                </a:solidFill>
                <a:latin typeface="Franklin Gothic Demi" pitchFamily="34" charset="0"/>
              </a:defRPr>
            </a:lvl9pPr>
          </a:lstStyle>
          <a:p>
            <a:pPr rtl="0"/>
            <a:r>
              <a:rPr lang="ht" sz="2300" kern="0">
                <a:latin typeface="Calibri"/>
                <a:ea typeface="MS PGothic"/>
              </a:rPr>
              <a:t>Kontakte Nou</a:t>
            </a:r>
          </a:p>
        </p:txBody>
      </p:sp>
      <p:sp>
        <p:nvSpPr>
          <p:cNvPr id="11" name="TextBox 10">
            <a:extLst>
              <a:ext uri="{FF2B5EF4-FFF2-40B4-BE49-F238E27FC236}">
                <a16:creationId xmlns:a16="http://schemas.microsoft.com/office/drawing/2014/main" id="{5EA34789-0858-7789-AF88-124336E277F1}"/>
              </a:ext>
            </a:extLst>
          </p:cNvPr>
          <p:cNvSpPr txBox="1"/>
          <p:nvPr/>
        </p:nvSpPr>
        <p:spPr bwMode="auto">
          <a:xfrm>
            <a:off x="4831206" y="4851627"/>
            <a:ext cx="2842324" cy="1138763"/>
          </a:xfrm>
          <a:prstGeom prst="rect">
            <a:avLst/>
          </a:prstGeom>
          <a:noFill/>
          <a:ln w="9525">
            <a:noFill/>
            <a:miter lim="800000"/>
            <a:headEnd/>
            <a:tailEnd/>
          </a:ln>
          <a:effectLst/>
        </p:spPr>
        <p:txBody>
          <a:bodyPr wrap="square" lIns="91430" tIns="45715" rIns="91430" bIns="45715" rtlCol="0" anchor="t">
            <a:spAutoFit/>
          </a:bodyPr>
          <a:lstStyle/>
          <a:p>
            <a:pPr rtl="0"/>
            <a:r>
              <a:rPr lang="ht" sz="1400" b="1"/>
              <a:t>Pou w jwenn plis enfòmasyon sou pwosesis pou piblik la pou Vil Cambridge, kontakte:</a:t>
            </a:r>
          </a:p>
          <a:p>
            <a:pPr algn="l" rtl="0"/>
            <a:r>
              <a:rPr lang="ht" sz="1400" b="1"/>
              <a:t>Kristen Kelleher</a:t>
            </a:r>
          </a:p>
          <a:p>
            <a:pPr algn="l" rtl="0"/>
            <a:r>
              <a:rPr lang="ht" sz="1400" b="1">
                <a:hlinkClick r:id="rId7"/>
              </a:rPr>
              <a:t>kkelleher@cambridgema.gov</a:t>
            </a:r>
            <a:endParaRPr lang="en-US" sz="1400" b="1" dirty="0"/>
          </a:p>
          <a:p>
            <a:pPr algn="l" rtl="0"/>
            <a:endParaRPr lang="en-US" sz="1200" b="1" dirty="0"/>
          </a:p>
        </p:txBody>
      </p:sp>
      <p:pic>
        <p:nvPicPr>
          <p:cNvPr id="13" name="Picture 12" descr="A qr code with a logo&#10;&#10;Description automatically generated">
            <a:extLst>
              <a:ext uri="{FF2B5EF4-FFF2-40B4-BE49-F238E27FC236}">
                <a16:creationId xmlns:a16="http://schemas.microsoft.com/office/drawing/2014/main" id="{9347AEC3-7256-48AE-0525-BDC8571FF7DE}"/>
              </a:ext>
            </a:extLst>
          </p:cNvPr>
          <p:cNvPicPr>
            <a:picLocks noChangeAspect="1"/>
          </p:cNvPicPr>
          <p:nvPr/>
        </p:nvPicPr>
        <p:blipFill rotWithShape="1">
          <a:blip r:embed="rId8"/>
          <a:srcRect l="7547" t="7862" r="7547" b="7547"/>
          <a:stretch/>
        </p:blipFill>
        <p:spPr>
          <a:xfrm>
            <a:off x="4313207" y="3351362"/>
            <a:ext cx="1354352" cy="1354351"/>
          </a:xfrm>
          <a:prstGeom prst="rect">
            <a:avLst/>
          </a:prstGeom>
        </p:spPr>
      </p:pic>
    </p:spTree>
    <p:extLst>
      <p:ext uri="{BB962C8B-B14F-4D97-AF65-F5344CB8AC3E}">
        <p14:creationId xmlns:p14="http://schemas.microsoft.com/office/powerpoint/2010/main" val="15198250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108A87C-64E4-B3B3-F5ED-4130D81266C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91792" y="1803107"/>
            <a:ext cx="5081286" cy="3125165"/>
          </a:xfrm>
          <a:prstGeom prst="rect">
            <a:avLst/>
          </a:prstGeom>
          <a:ln>
            <a:solidFill>
              <a:schemeClr val="tx1"/>
            </a:solidFill>
          </a:ln>
          <a:effectLst>
            <a:outerShdw blurRad="50800" dist="38100" dir="2700000" algn="tl" rotWithShape="0">
              <a:prstClr val="black">
                <a:alpha val="40000"/>
              </a:prstClr>
            </a:outerShdw>
          </a:effectLst>
        </p:spPr>
      </p:pic>
      <p:sp>
        <p:nvSpPr>
          <p:cNvPr id="2" name="object 2"/>
          <p:cNvSpPr txBox="1">
            <a:spLocks noGrp="1"/>
          </p:cNvSpPr>
          <p:nvPr>
            <p:ph type="title"/>
          </p:nvPr>
        </p:nvSpPr>
        <p:spPr>
          <a:xfrm>
            <a:off x="336295" y="204122"/>
            <a:ext cx="6777778" cy="612988"/>
          </a:xfrm>
          <a:prstGeom prst="rect">
            <a:avLst/>
          </a:prstGeom>
        </p:spPr>
        <p:txBody>
          <a:bodyPr vert="horz" wrap="square" lIns="0" tIns="12700" rIns="0" bIns="0" rtlCol="0">
            <a:spAutoFit/>
          </a:bodyPr>
          <a:lstStyle/>
          <a:p>
            <a:pPr marL="12700" rtl="0">
              <a:spcBef>
                <a:spcPts val="100"/>
              </a:spcBef>
            </a:pPr>
            <a:r>
              <a:rPr lang="ht" sz="2300" spc="-5">
                <a:latin typeface="Calibri"/>
                <a:ea typeface="MS PGothic"/>
              </a:rPr>
              <a:t>Rapèl</a:t>
            </a:r>
            <a:r>
              <a:rPr lang="ht" sz="2300" spc="-35">
                <a:latin typeface="Calibri"/>
                <a:ea typeface="MS PGothic"/>
              </a:rPr>
              <a:t> Konsènan Detay </a:t>
            </a:r>
            <a:r>
              <a:rPr lang="ht" sz="2300">
                <a:latin typeface="Calibri"/>
                <a:ea typeface="MS PGothic"/>
              </a:rPr>
              <a:t>Pwojè a </a:t>
            </a:r>
            <a:endParaRPr lang="en-US" sz="2300" dirty="0">
              <a:latin typeface="Calibri"/>
            </a:endParaRPr>
          </a:p>
          <a:p>
            <a:pPr marL="12700" rtl="0">
              <a:lnSpc>
                <a:spcPct val="100000"/>
              </a:lnSpc>
              <a:spcBef>
                <a:spcPts val="25"/>
              </a:spcBef>
            </a:pPr>
            <a:r>
              <a:rPr lang="ht" sz="1600" b="0" i="1" spc="-10">
                <a:latin typeface="Calibri"/>
                <a:ea typeface="MS PGothic"/>
                <a:cs typeface="Trebuchet MS"/>
              </a:rPr>
              <a:t>Pwopozisyon pou Nouvo </a:t>
            </a:r>
            <a:r>
              <a:rPr lang="ht" sz="1600" b="0" i="1" spc="-5">
                <a:latin typeface="Calibri"/>
                <a:ea typeface="MS PGothic"/>
                <a:cs typeface="Trebuchet MS"/>
              </a:rPr>
              <a:t>Estation,</a:t>
            </a:r>
            <a:r>
              <a:rPr lang="ht" sz="1600" b="0" i="1" spc="-10">
                <a:latin typeface="Calibri"/>
                <a:ea typeface="MS PGothic"/>
                <a:cs typeface="Trebuchet MS"/>
              </a:rPr>
              <a:t> Nouvo </a:t>
            </a:r>
            <a:r>
              <a:rPr lang="ht" sz="1600" b="0" i="1" spc="-5">
                <a:latin typeface="Calibri"/>
                <a:ea typeface="MS PGothic"/>
                <a:cs typeface="Trebuchet MS"/>
              </a:rPr>
              <a:t>Liy</a:t>
            </a:r>
            <a:r>
              <a:rPr lang="ht" sz="1600" b="0" i="1" spc="-10">
                <a:latin typeface="Calibri"/>
                <a:ea typeface="MS PGothic"/>
                <a:cs typeface="Trebuchet MS"/>
              </a:rPr>
              <a:t> Transpò</a:t>
            </a:r>
            <a:endParaRPr sz="1600" b="0" i="1" spc="-5" dirty="0">
              <a:latin typeface="Calibri"/>
              <a:ea typeface="MS PGothic"/>
              <a:cs typeface="Trebuchet MS"/>
            </a:endParaRPr>
          </a:p>
        </p:txBody>
      </p:sp>
      <p:sp>
        <p:nvSpPr>
          <p:cNvPr id="4" name="object 4"/>
          <p:cNvSpPr/>
          <p:nvPr/>
        </p:nvSpPr>
        <p:spPr>
          <a:xfrm>
            <a:off x="254532" y="1273443"/>
            <a:ext cx="5220078" cy="4984291"/>
          </a:xfrm>
          <a:custGeom>
            <a:avLst/>
            <a:gdLst/>
            <a:ahLst/>
            <a:cxnLst/>
            <a:rect l="l" t="t" r="r" b="b"/>
            <a:pathLst>
              <a:path w="4241800" h="3878579">
                <a:moveTo>
                  <a:pt x="4241292" y="0"/>
                </a:moveTo>
                <a:lnTo>
                  <a:pt x="0" y="0"/>
                </a:lnTo>
                <a:lnTo>
                  <a:pt x="0" y="3878579"/>
                </a:lnTo>
                <a:lnTo>
                  <a:pt x="4241292" y="3878579"/>
                </a:lnTo>
                <a:lnTo>
                  <a:pt x="4241292" y="0"/>
                </a:lnTo>
                <a:close/>
              </a:path>
            </a:pathLst>
          </a:custGeom>
          <a:noFill/>
          <a:ln>
            <a:noFill/>
          </a:ln>
        </p:spPr>
        <p:txBody>
          <a:bodyPr wrap="square" lIns="0" tIns="0" rIns="0" bIns="0" rtlCol="0"/>
          <a:lstStyle/>
          <a:p>
            <a:pPr rtl="0"/>
            <a:endParaRPr/>
          </a:p>
        </p:txBody>
      </p:sp>
      <p:sp>
        <p:nvSpPr>
          <p:cNvPr id="32" name="TextBox 31">
            <a:extLst>
              <a:ext uri="{FF2B5EF4-FFF2-40B4-BE49-F238E27FC236}">
                <a16:creationId xmlns:a16="http://schemas.microsoft.com/office/drawing/2014/main" id="{E7FBF94C-7EF3-4330-BA28-891959A61E82}"/>
              </a:ext>
            </a:extLst>
          </p:cNvPr>
          <p:cNvSpPr txBox="1"/>
          <p:nvPr/>
        </p:nvSpPr>
        <p:spPr>
          <a:xfrm>
            <a:off x="263756" y="4548803"/>
            <a:ext cx="3372758" cy="1754326"/>
          </a:xfrm>
          <a:prstGeom prst="rect">
            <a:avLst/>
          </a:prstGeom>
          <a:noFill/>
        </p:spPr>
        <p:txBody>
          <a:bodyPr wrap="square" rtlCol="0">
            <a:spAutoFit/>
          </a:bodyPr>
          <a:lstStyle/>
          <a:p>
            <a:pPr algn="ctr" rtl="0"/>
            <a:r>
              <a:rPr lang="ht" sz="1600" b="1"/>
              <a:t>Lòt nouvo estasyon anba tè nan Kendall Square</a:t>
            </a:r>
          </a:p>
          <a:p>
            <a:pPr marL="285750" indent="-285750" rtl="0">
              <a:buFont typeface="Arial" panose="020B0604020202020204" pitchFamily="34" charset="0"/>
              <a:buChar char="•"/>
            </a:pPr>
            <a:r>
              <a:rPr lang="ht" sz="1200"/>
              <a:t>Ki entegre nan plan renovasyon Boston Properties yo</a:t>
            </a:r>
          </a:p>
          <a:p>
            <a:pPr marL="285750" indent="-285750" rtl="0">
              <a:buFont typeface="Arial" panose="020B0604020202020204" pitchFamily="34" charset="0"/>
              <a:buChar char="•"/>
            </a:pPr>
            <a:r>
              <a:rPr lang="ht" sz="1200"/>
              <a:t>Espas ki ouvri pou piblik la pa anlè lòt estasyon ant kay ak batiman pou biznis</a:t>
            </a:r>
          </a:p>
          <a:p>
            <a:pPr marL="285750" indent="-285750" rtl="0">
              <a:buFont typeface="Arial" panose="020B0604020202020204" pitchFamily="34" charset="0"/>
              <a:buChar char="•"/>
            </a:pPr>
            <a:endParaRPr lang="en-US" sz="1600" dirty="0"/>
          </a:p>
        </p:txBody>
      </p:sp>
      <p:pic>
        <p:nvPicPr>
          <p:cNvPr id="5" name="Content Placeholder 3">
            <a:extLst>
              <a:ext uri="{FF2B5EF4-FFF2-40B4-BE49-F238E27FC236}">
                <a16:creationId xmlns:a16="http://schemas.microsoft.com/office/drawing/2014/main" id="{0565DF8F-FE13-7A08-63F7-64E0C005076A}"/>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t="100" b="100"/>
          <a:stretch/>
        </p:blipFill>
        <p:spPr>
          <a:xfrm>
            <a:off x="289710" y="1090448"/>
            <a:ext cx="4282290" cy="2873509"/>
          </a:xfrm>
          <a:ln>
            <a:solidFill>
              <a:schemeClr val="tx1"/>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8F4A58BB-960D-3159-3D3D-4ABFCA5AB312}"/>
              </a:ext>
            </a:extLst>
          </p:cNvPr>
          <p:cNvSpPr txBox="1"/>
          <p:nvPr/>
        </p:nvSpPr>
        <p:spPr bwMode="auto">
          <a:xfrm>
            <a:off x="3178025" y="5322461"/>
            <a:ext cx="5711443" cy="1107996"/>
          </a:xfrm>
          <a:prstGeom prst="rect">
            <a:avLst/>
          </a:prstGeom>
          <a:noFill/>
          <a:ln w="9525">
            <a:noFill/>
            <a:miter lim="800000"/>
            <a:headEnd/>
            <a:tailEnd/>
          </a:ln>
          <a:effectLst/>
        </p:spPr>
        <p:txBody>
          <a:bodyPr wrap="square" rtlCol="0">
            <a:spAutoFit/>
          </a:bodyPr>
          <a:lstStyle/>
          <a:p>
            <a:pPr marL="12700" algn="ctr" rtl="0">
              <a:lnSpc>
                <a:spcPct val="100000"/>
              </a:lnSpc>
              <a:spcBef>
                <a:spcPts val="5"/>
              </a:spcBef>
            </a:pPr>
            <a:r>
              <a:rPr lang="ht" sz="1800" b="1" spc="-5">
                <a:cs typeface="Arial"/>
              </a:rPr>
              <a:t>Nouvo liy transpò anba tè</a:t>
            </a:r>
            <a:endParaRPr lang="en-US" sz="1800" b="1" dirty="0">
              <a:cs typeface="Arial"/>
            </a:endParaRPr>
          </a:p>
          <a:p>
            <a:pPr marL="756285" marR="147955" lvl="1" indent="-287020" rtl="0">
              <a:spcBef>
                <a:spcPts val="5"/>
              </a:spcBef>
              <a:buFont typeface="Arial" panose="020B0604020202020204" pitchFamily="34" charset="0"/>
              <a:buChar char="•"/>
              <a:tabLst>
                <a:tab pos="299085" algn="l"/>
                <a:tab pos="299720" algn="l"/>
              </a:tabLst>
            </a:pPr>
            <a:r>
              <a:rPr lang="ht" sz="1200" spc="-5">
                <a:cs typeface="Arial MT"/>
              </a:rPr>
              <a:t>Senk nouvo rezo kondui ki gen uit nouvo </a:t>
            </a:r>
            <a:r>
              <a:rPr lang="ht" sz="1200" spc="-10">
                <a:cs typeface="Arial MT"/>
              </a:rPr>
              <a:t>115-kilovolt </a:t>
            </a:r>
            <a:r>
              <a:rPr lang="ht" sz="1200" spc="-5">
                <a:cs typeface="Arial MT"/>
              </a:rPr>
              <a:t>(“kV”) liy transpò</a:t>
            </a:r>
            <a:r>
              <a:rPr lang="en-US" sz="1200" spc="-5" dirty="0">
                <a:cs typeface="Arial MT"/>
              </a:rPr>
              <a:t> </a:t>
            </a:r>
            <a:r>
              <a:rPr lang="ht" sz="1200" spc="-5">
                <a:cs typeface="Arial MT"/>
              </a:rPr>
              <a:t>anba tè</a:t>
            </a:r>
            <a:r>
              <a:rPr lang="ht" sz="1200" spc="-25">
                <a:cs typeface="Arial MT"/>
              </a:rPr>
              <a:t>. </a:t>
            </a:r>
          </a:p>
          <a:p>
            <a:pPr marL="756285" marR="147955" lvl="1" indent="-287020" rtl="0">
              <a:spcBef>
                <a:spcPts val="5"/>
              </a:spcBef>
              <a:buFont typeface="Arial" panose="020B0604020202020204" pitchFamily="34" charset="0"/>
              <a:buChar char="•"/>
              <a:tabLst>
                <a:tab pos="299085" algn="l"/>
                <a:tab pos="299720" algn="l"/>
              </a:tabLst>
            </a:pPr>
            <a:r>
              <a:rPr lang="ht" sz="1200" spc="-25">
                <a:cs typeface="Arial MT"/>
              </a:rPr>
              <a:t>Konekte ansanm ak lòt estasyon Allston/Brighton, Cambridge ak Somerville yo. </a:t>
            </a:r>
            <a:endParaRPr lang="en-US" sz="1200" dirty="0">
              <a:cs typeface="Arial MT"/>
            </a:endParaRPr>
          </a:p>
        </p:txBody>
      </p:sp>
      <p:sp>
        <p:nvSpPr>
          <p:cNvPr id="25" name="TextBox 24">
            <a:extLst>
              <a:ext uri="{FF2B5EF4-FFF2-40B4-BE49-F238E27FC236}">
                <a16:creationId xmlns:a16="http://schemas.microsoft.com/office/drawing/2014/main" id="{0624C03A-4B93-6537-9E64-5CC03E6A3031}"/>
              </a:ext>
            </a:extLst>
          </p:cNvPr>
          <p:cNvSpPr txBox="1"/>
          <p:nvPr/>
        </p:nvSpPr>
        <p:spPr bwMode="auto">
          <a:xfrm>
            <a:off x="377239" y="4012508"/>
            <a:ext cx="3259275" cy="400110"/>
          </a:xfrm>
          <a:prstGeom prst="rect">
            <a:avLst/>
          </a:prstGeom>
          <a:noFill/>
          <a:ln w="9525">
            <a:noFill/>
            <a:miter lim="800000"/>
            <a:headEnd/>
            <a:tailEnd/>
          </a:ln>
          <a:effectLst/>
        </p:spPr>
        <p:txBody>
          <a:bodyPr wrap="square" rtlCol="0">
            <a:spAutoFit/>
          </a:bodyPr>
          <a:lstStyle/>
          <a:p>
            <a:pPr algn="ctr" rtl="0"/>
            <a:r>
              <a:rPr lang="ht" sz="1000" i="1">
                <a:solidFill>
                  <a:srgbClr val="0070C0"/>
                </a:solidFill>
              </a:rPr>
              <a:t>Lòt estasyon anba tè yo pwopoze ak batiman ki bò kote l</a:t>
            </a:r>
          </a:p>
          <a:p>
            <a:pPr algn="ctr" rtl="0"/>
            <a:r>
              <a:rPr lang="ht" sz="1000" i="1">
                <a:solidFill>
                  <a:srgbClr val="0070C0"/>
                </a:solidFill>
              </a:rPr>
              <a:t>(Koutwazi BXP)</a:t>
            </a:r>
          </a:p>
        </p:txBody>
      </p:sp>
      <p:sp>
        <p:nvSpPr>
          <p:cNvPr id="29" name="TextBox 28">
            <a:extLst>
              <a:ext uri="{FF2B5EF4-FFF2-40B4-BE49-F238E27FC236}">
                <a16:creationId xmlns:a16="http://schemas.microsoft.com/office/drawing/2014/main" id="{B3C2657F-7773-DCA1-D640-3A0E2AC5A413}"/>
              </a:ext>
            </a:extLst>
          </p:cNvPr>
          <p:cNvSpPr txBox="1"/>
          <p:nvPr/>
        </p:nvSpPr>
        <p:spPr bwMode="auto">
          <a:xfrm>
            <a:off x="3945112" y="4988156"/>
            <a:ext cx="4281082" cy="246221"/>
          </a:xfrm>
          <a:prstGeom prst="rect">
            <a:avLst/>
          </a:prstGeom>
          <a:noFill/>
          <a:ln w="9525">
            <a:noFill/>
            <a:miter lim="800000"/>
            <a:headEnd/>
            <a:tailEnd/>
          </a:ln>
          <a:effectLst/>
        </p:spPr>
        <p:txBody>
          <a:bodyPr wrap="square" rtlCol="0">
            <a:spAutoFit/>
          </a:bodyPr>
          <a:lstStyle/>
          <a:p>
            <a:pPr algn="ctr" rtl="0"/>
            <a:r>
              <a:rPr lang="ht" sz="1000" i="1">
                <a:solidFill>
                  <a:srgbClr val="0070C0"/>
                </a:solidFill>
              </a:rPr>
              <a:t>Liy transpò prefere yo jan nou voye l nan EFSB, nan mwa Mas 2022</a:t>
            </a:r>
          </a:p>
        </p:txBody>
      </p:sp>
      <p:sp>
        <p:nvSpPr>
          <p:cNvPr id="3" name="TextBox 2">
            <a:extLst>
              <a:ext uri="{FF2B5EF4-FFF2-40B4-BE49-F238E27FC236}">
                <a16:creationId xmlns:a16="http://schemas.microsoft.com/office/drawing/2014/main" id="{B24D8C18-F9A4-7EA1-40A2-8B406143CC91}"/>
              </a:ext>
            </a:extLst>
          </p:cNvPr>
          <p:cNvSpPr txBox="1"/>
          <p:nvPr/>
        </p:nvSpPr>
        <p:spPr bwMode="auto">
          <a:xfrm>
            <a:off x="1393287" y="1526541"/>
            <a:ext cx="515026" cy="153888"/>
          </a:xfrm>
          <a:prstGeom prst="rect">
            <a:avLst/>
          </a:prstGeom>
          <a:solidFill>
            <a:schemeClr val="bg1"/>
          </a:solidFill>
          <a:ln w="9525">
            <a:noFill/>
            <a:miter lim="800000"/>
            <a:headEnd/>
            <a:tailEnd/>
          </a:ln>
          <a:effectLst/>
        </p:spPr>
        <p:txBody>
          <a:bodyPr wrap="square" lIns="0" tIns="0" rIns="0" bIns="0" rtlCol="0">
            <a:spAutoFit/>
          </a:bodyPr>
          <a:lstStyle/>
          <a:p>
            <a:pPr algn="ctr" rtl="0"/>
            <a:r>
              <a:rPr lang="ht" sz="500">
                <a:solidFill>
                  <a:srgbClr val="002060"/>
                </a:solidFill>
                <a:latin typeface="Arial" panose="020B0604020202020204" pitchFamily="34" charset="0"/>
                <a:cs typeface="Arial" panose="020B0604020202020204" pitchFamily="34" charset="0"/>
              </a:rPr>
              <a:t>420,000 SF</a:t>
            </a:r>
          </a:p>
          <a:p>
            <a:pPr algn="ctr" rtl="0"/>
            <a:r>
              <a:rPr lang="ht" sz="500">
                <a:solidFill>
                  <a:srgbClr val="002060"/>
                </a:solidFill>
                <a:latin typeface="Arial" panose="020B0604020202020204" pitchFamily="34" charset="0"/>
                <a:cs typeface="Arial" panose="020B0604020202020204" pitchFamily="34" charset="0"/>
              </a:rPr>
              <a:t>(439 Grenn)</a:t>
            </a:r>
          </a:p>
        </p:txBody>
      </p:sp>
      <p:sp>
        <p:nvSpPr>
          <p:cNvPr id="6" name="TextBox 5">
            <a:extLst>
              <a:ext uri="{FF2B5EF4-FFF2-40B4-BE49-F238E27FC236}">
                <a16:creationId xmlns:a16="http://schemas.microsoft.com/office/drawing/2014/main" id="{992A6EBA-AF40-1E39-CB99-F269380D3509}"/>
              </a:ext>
            </a:extLst>
          </p:cNvPr>
          <p:cNvSpPr txBox="1"/>
          <p:nvPr/>
        </p:nvSpPr>
        <p:spPr bwMode="auto">
          <a:xfrm>
            <a:off x="3034570" y="1344241"/>
            <a:ext cx="515026" cy="76944"/>
          </a:xfrm>
          <a:prstGeom prst="rect">
            <a:avLst/>
          </a:prstGeom>
          <a:solidFill>
            <a:schemeClr val="bg1"/>
          </a:solidFill>
          <a:ln w="9525">
            <a:noFill/>
            <a:miter lim="800000"/>
            <a:headEnd/>
            <a:tailEnd/>
          </a:ln>
          <a:effectLst/>
        </p:spPr>
        <p:txBody>
          <a:bodyPr wrap="square" lIns="0" tIns="0" rIns="0" bIns="0" rtlCol="0">
            <a:spAutoFit/>
          </a:bodyPr>
          <a:lstStyle/>
          <a:p>
            <a:pPr algn="ctr" rtl="0"/>
            <a:r>
              <a:rPr lang="ht" sz="500">
                <a:solidFill>
                  <a:srgbClr val="002060"/>
                </a:solidFill>
                <a:latin typeface="Arial" panose="020B0604020202020204" pitchFamily="34" charset="0"/>
                <a:cs typeface="Arial" panose="020B0604020202020204" pitchFamily="34" charset="0"/>
              </a:rPr>
              <a:t>566,000 SF</a:t>
            </a:r>
          </a:p>
        </p:txBody>
      </p:sp>
      <p:sp>
        <p:nvSpPr>
          <p:cNvPr id="7" name="TextBox 6">
            <a:extLst>
              <a:ext uri="{FF2B5EF4-FFF2-40B4-BE49-F238E27FC236}">
                <a16:creationId xmlns:a16="http://schemas.microsoft.com/office/drawing/2014/main" id="{9BBCF56E-AA38-4755-026D-5ACD593B841B}"/>
              </a:ext>
            </a:extLst>
          </p:cNvPr>
          <p:cNvSpPr txBox="1"/>
          <p:nvPr/>
        </p:nvSpPr>
        <p:spPr bwMode="auto">
          <a:xfrm>
            <a:off x="2485355" y="3484926"/>
            <a:ext cx="550006" cy="76944"/>
          </a:xfrm>
          <a:prstGeom prst="rect">
            <a:avLst/>
          </a:prstGeom>
          <a:solidFill>
            <a:schemeClr val="bg1"/>
          </a:solidFill>
          <a:ln w="9525">
            <a:noFill/>
            <a:miter lim="800000"/>
            <a:headEnd/>
            <a:tailEnd/>
          </a:ln>
          <a:effectLst/>
        </p:spPr>
        <p:txBody>
          <a:bodyPr wrap="square" lIns="0" tIns="0" rIns="0" bIns="0" rtlCol="0">
            <a:spAutoFit/>
          </a:bodyPr>
          <a:lstStyle/>
          <a:p>
            <a:pPr algn="ctr" rtl="0"/>
            <a:r>
              <a:rPr lang="ht" sz="500">
                <a:solidFill>
                  <a:srgbClr val="002060"/>
                </a:solidFill>
                <a:latin typeface="Arial" panose="020B0604020202020204" pitchFamily="34" charset="0"/>
                <a:cs typeface="Arial" panose="020B0604020202020204" pitchFamily="34" charset="0"/>
              </a:rPr>
              <a:t>Estasyon</a:t>
            </a:r>
          </a:p>
        </p:txBody>
      </p:sp>
      <p:sp>
        <p:nvSpPr>
          <p:cNvPr id="9" name="TextBox 8">
            <a:extLst>
              <a:ext uri="{FF2B5EF4-FFF2-40B4-BE49-F238E27FC236}">
                <a16:creationId xmlns:a16="http://schemas.microsoft.com/office/drawing/2014/main" id="{32F33CCA-BE88-36DF-1411-3A471705B470}"/>
              </a:ext>
            </a:extLst>
          </p:cNvPr>
          <p:cNvSpPr txBox="1"/>
          <p:nvPr/>
        </p:nvSpPr>
        <p:spPr bwMode="auto">
          <a:xfrm>
            <a:off x="6708130" y="1920692"/>
            <a:ext cx="445146" cy="127183"/>
          </a:xfrm>
          <a:prstGeom prst="rect">
            <a:avLst/>
          </a:prstGeom>
          <a:solidFill>
            <a:schemeClr val="bg1"/>
          </a:solidFill>
          <a:ln w="9525">
            <a:noFill/>
            <a:miter lim="800000"/>
            <a:headEnd/>
            <a:tailEnd/>
          </a:ln>
          <a:effectLst/>
        </p:spPr>
        <p:txBody>
          <a:bodyPr wrap="square" lIns="0" tIns="0" rIns="0" bIns="0" rtlCol="0">
            <a:spAutoFit/>
          </a:bodyPr>
          <a:lstStyle/>
          <a:p>
            <a:pPr algn="r" rtl="0"/>
            <a:r>
              <a:rPr lang="ht" sz="400" i="1">
                <a:solidFill>
                  <a:srgbClr val="9437FF"/>
                </a:solidFill>
                <a:latin typeface="Arial" panose="020B0604020202020204" pitchFamily="34" charset="0"/>
                <a:cs typeface="Arial" panose="020B0604020202020204" pitchFamily="34" charset="0"/>
              </a:rPr>
              <a:t>Estasyon Somerville #402</a:t>
            </a:r>
          </a:p>
        </p:txBody>
      </p:sp>
      <p:sp>
        <p:nvSpPr>
          <p:cNvPr id="10" name="TextBox 9">
            <a:extLst>
              <a:ext uri="{FF2B5EF4-FFF2-40B4-BE49-F238E27FC236}">
                <a16:creationId xmlns:a16="http://schemas.microsoft.com/office/drawing/2014/main" id="{37403095-4CFC-FC16-B56D-8B9C0D95DA8A}"/>
              </a:ext>
            </a:extLst>
          </p:cNvPr>
          <p:cNvSpPr txBox="1"/>
          <p:nvPr/>
        </p:nvSpPr>
        <p:spPr bwMode="auto">
          <a:xfrm>
            <a:off x="8152755" y="3667877"/>
            <a:ext cx="461020" cy="123111"/>
          </a:xfrm>
          <a:prstGeom prst="rect">
            <a:avLst/>
          </a:prstGeom>
          <a:solidFill>
            <a:schemeClr val="bg1"/>
          </a:solidFill>
          <a:ln w="9525">
            <a:noFill/>
            <a:miter lim="800000"/>
            <a:headEnd/>
            <a:tailEnd/>
          </a:ln>
          <a:effectLst/>
        </p:spPr>
        <p:txBody>
          <a:bodyPr wrap="square" lIns="0" tIns="0" rIns="0" bIns="0" rtlCol="0">
            <a:spAutoFit/>
          </a:bodyPr>
          <a:lstStyle/>
          <a:p>
            <a:pPr algn="ctr" rtl="0"/>
            <a:r>
              <a:rPr lang="ht" sz="400" i="1">
                <a:solidFill>
                  <a:srgbClr val="9437FF"/>
                </a:solidFill>
                <a:latin typeface="Arial" panose="020B0604020202020204" pitchFamily="34" charset="0"/>
                <a:cs typeface="Arial" panose="020B0604020202020204" pitchFamily="34" charset="0"/>
              </a:rPr>
              <a:t>Estasyon East Cambridge #875</a:t>
            </a:r>
          </a:p>
        </p:txBody>
      </p:sp>
      <p:sp>
        <p:nvSpPr>
          <p:cNvPr id="11" name="TextBox 10">
            <a:extLst>
              <a:ext uri="{FF2B5EF4-FFF2-40B4-BE49-F238E27FC236}">
                <a16:creationId xmlns:a16="http://schemas.microsoft.com/office/drawing/2014/main" id="{B0C70547-4018-9814-9906-F34BF7D2BF0F}"/>
              </a:ext>
            </a:extLst>
          </p:cNvPr>
          <p:cNvSpPr txBox="1"/>
          <p:nvPr/>
        </p:nvSpPr>
        <p:spPr bwMode="auto">
          <a:xfrm>
            <a:off x="5674013" y="3861834"/>
            <a:ext cx="672812" cy="61555"/>
          </a:xfrm>
          <a:prstGeom prst="rect">
            <a:avLst/>
          </a:prstGeom>
          <a:solidFill>
            <a:schemeClr val="bg1"/>
          </a:solidFill>
          <a:ln w="9525">
            <a:noFill/>
            <a:miter lim="800000"/>
            <a:headEnd/>
            <a:tailEnd/>
          </a:ln>
          <a:effectLst/>
        </p:spPr>
        <p:txBody>
          <a:bodyPr wrap="square" lIns="0" tIns="0" rIns="0" bIns="0" rtlCol="0">
            <a:spAutoFit/>
          </a:bodyPr>
          <a:lstStyle/>
          <a:p>
            <a:pPr algn="ctr" rtl="0"/>
            <a:r>
              <a:rPr lang="ht" sz="400" i="1">
                <a:solidFill>
                  <a:srgbClr val="9437FF"/>
                </a:solidFill>
                <a:latin typeface="Arial" panose="020B0604020202020204" pitchFamily="34" charset="0"/>
                <a:cs typeface="Arial" panose="020B0604020202020204" pitchFamily="34" charset="0"/>
              </a:rPr>
              <a:t>Estasyon Punam #831</a:t>
            </a:r>
          </a:p>
        </p:txBody>
      </p:sp>
      <p:sp>
        <p:nvSpPr>
          <p:cNvPr id="12" name="TextBox 11">
            <a:extLst>
              <a:ext uri="{FF2B5EF4-FFF2-40B4-BE49-F238E27FC236}">
                <a16:creationId xmlns:a16="http://schemas.microsoft.com/office/drawing/2014/main" id="{B581D5F6-3C93-91CA-A16A-4A2E83A3217A}"/>
              </a:ext>
            </a:extLst>
          </p:cNvPr>
          <p:cNvSpPr txBox="1"/>
          <p:nvPr/>
        </p:nvSpPr>
        <p:spPr bwMode="auto">
          <a:xfrm>
            <a:off x="7743572" y="3286117"/>
            <a:ext cx="409183" cy="184666"/>
          </a:xfrm>
          <a:prstGeom prst="rect">
            <a:avLst/>
          </a:prstGeom>
          <a:solidFill>
            <a:srgbClr val="FFFF00"/>
          </a:solidFill>
          <a:ln w="9525">
            <a:noFill/>
            <a:miter lim="800000"/>
            <a:headEnd/>
            <a:tailEnd/>
          </a:ln>
          <a:effectLst/>
        </p:spPr>
        <p:txBody>
          <a:bodyPr wrap="square" lIns="0" tIns="0" rIns="0" bIns="0" rtlCol="0">
            <a:spAutoFit/>
          </a:bodyPr>
          <a:lstStyle/>
          <a:p>
            <a:pPr algn="ctr" rtl="0"/>
            <a:r>
              <a:rPr lang="ht" sz="400" i="1">
                <a:latin typeface="Arial" panose="020B0604020202020204" pitchFamily="34" charset="0"/>
                <a:cs typeface="Arial" panose="020B0604020202020204" pitchFamily="34" charset="0"/>
              </a:rPr>
              <a:t>Nouvo Lokal Estasyon </a:t>
            </a:r>
            <a:br>
              <a:rPr lang="en-US" sz="400" i="1" dirty="0">
                <a:latin typeface="Arial" panose="020B0604020202020204" pitchFamily="34" charset="0"/>
                <a:cs typeface="Arial" panose="020B0604020202020204" pitchFamily="34" charset="0"/>
              </a:rPr>
            </a:br>
            <a:r>
              <a:rPr lang="ht" sz="400" i="1">
                <a:latin typeface="Arial" panose="020B0604020202020204" pitchFamily="34" charset="0"/>
                <a:cs typeface="Arial" panose="020B0604020202020204" pitchFamily="34" charset="0"/>
              </a:rPr>
              <a:t>#8025</a:t>
            </a:r>
          </a:p>
        </p:txBody>
      </p:sp>
      <p:sp>
        <p:nvSpPr>
          <p:cNvPr id="13" name="TextBox 12">
            <a:extLst>
              <a:ext uri="{FF2B5EF4-FFF2-40B4-BE49-F238E27FC236}">
                <a16:creationId xmlns:a16="http://schemas.microsoft.com/office/drawing/2014/main" id="{1A205EED-ED26-7AAD-8B78-219696DD11DA}"/>
              </a:ext>
            </a:extLst>
          </p:cNvPr>
          <p:cNvSpPr txBox="1"/>
          <p:nvPr/>
        </p:nvSpPr>
        <p:spPr bwMode="auto">
          <a:xfrm>
            <a:off x="7355752" y="1879600"/>
            <a:ext cx="409183" cy="61555"/>
          </a:xfrm>
          <a:prstGeom prst="rect">
            <a:avLst/>
          </a:prstGeom>
          <a:solidFill>
            <a:schemeClr val="tx1"/>
          </a:solidFill>
          <a:ln w="9525">
            <a:noFill/>
            <a:miter lim="800000"/>
            <a:headEnd/>
            <a:tailEnd/>
          </a:ln>
          <a:effectLst/>
        </p:spPr>
        <p:txBody>
          <a:bodyPr wrap="square" lIns="0" tIns="0" rIns="0" bIns="0" rtlCol="0">
            <a:spAutoFit/>
          </a:bodyPr>
          <a:lstStyle/>
          <a:p>
            <a:pPr algn="r" rtl="0"/>
            <a:r>
              <a:rPr lang="ht" sz="400" i="1">
                <a:solidFill>
                  <a:srgbClr val="FFFF00"/>
                </a:solidFill>
                <a:latin typeface="Arial" panose="020B0604020202020204" pitchFamily="34" charset="0"/>
                <a:cs typeface="Arial" panose="020B0604020202020204" pitchFamily="34" charset="0"/>
              </a:rPr>
              <a:t>Chanjman Wout </a:t>
            </a:r>
          </a:p>
        </p:txBody>
      </p:sp>
      <p:sp>
        <p:nvSpPr>
          <p:cNvPr id="14" name="TextBox 13">
            <a:extLst>
              <a:ext uri="{FF2B5EF4-FFF2-40B4-BE49-F238E27FC236}">
                <a16:creationId xmlns:a16="http://schemas.microsoft.com/office/drawing/2014/main" id="{A00D0B27-2147-8FB4-F9AC-B89B39C5D962}"/>
              </a:ext>
            </a:extLst>
          </p:cNvPr>
          <p:cNvSpPr txBox="1"/>
          <p:nvPr/>
        </p:nvSpPr>
        <p:spPr bwMode="auto">
          <a:xfrm>
            <a:off x="3749996" y="4175739"/>
            <a:ext cx="495012" cy="123111"/>
          </a:xfrm>
          <a:prstGeom prst="rect">
            <a:avLst/>
          </a:prstGeom>
          <a:solidFill>
            <a:schemeClr val="bg1"/>
          </a:solidFill>
          <a:ln w="9525">
            <a:noFill/>
            <a:miter lim="800000"/>
            <a:headEnd/>
            <a:tailEnd/>
          </a:ln>
          <a:effectLst/>
        </p:spPr>
        <p:txBody>
          <a:bodyPr wrap="square" lIns="0" tIns="0" rIns="0" bIns="0" rtlCol="0">
            <a:spAutoFit/>
          </a:bodyPr>
          <a:lstStyle/>
          <a:p>
            <a:pPr algn="r" rtl="0"/>
            <a:r>
              <a:rPr lang="ht" sz="400" i="1">
                <a:solidFill>
                  <a:srgbClr val="9437FF"/>
                </a:solidFill>
                <a:latin typeface="Arial" panose="020B0604020202020204" pitchFamily="34" charset="0"/>
                <a:cs typeface="Arial" panose="020B0604020202020204" pitchFamily="34" charset="0"/>
              </a:rPr>
              <a:t>Estasyon Brighton #329</a:t>
            </a:r>
          </a:p>
        </p:txBody>
      </p:sp>
      <p:sp>
        <p:nvSpPr>
          <p:cNvPr id="15" name="TextBox 14">
            <a:extLst>
              <a:ext uri="{FF2B5EF4-FFF2-40B4-BE49-F238E27FC236}">
                <a16:creationId xmlns:a16="http://schemas.microsoft.com/office/drawing/2014/main" id="{4F1F6D11-F217-7AB8-0BF7-EDE098BAFEBD}"/>
              </a:ext>
            </a:extLst>
          </p:cNvPr>
          <p:cNvSpPr txBox="1"/>
          <p:nvPr/>
        </p:nvSpPr>
        <p:spPr bwMode="auto">
          <a:xfrm>
            <a:off x="4210152" y="4625134"/>
            <a:ext cx="385982" cy="61555"/>
          </a:xfrm>
          <a:prstGeom prst="rect">
            <a:avLst/>
          </a:prstGeom>
          <a:solidFill>
            <a:schemeClr val="tx1"/>
          </a:solidFill>
          <a:ln w="9525">
            <a:noFill/>
            <a:miter lim="800000"/>
            <a:headEnd/>
            <a:tailEnd/>
          </a:ln>
          <a:effectLst/>
        </p:spPr>
        <p:txBody>
          <a:bodyPr wrap="square" lIns="0" tIns="0" rIns="0" bIns="0" rtlCol="0">
            <a:spAutoFit/>
          </a:bodyPr>
          <a:lstStyle/>
          <a:p>
            <a:pPr algn="r" rtl="0"/>
            <a:r>
              <a:rPr lang="ht" sz="400">
                <a:solidFill>
                  <a:srgbClr val="FF787C"/>
                </a:solidFill>
                <a:latin typeface="Arial" panose="020B0604020202020204" pitchFamily="34" charset="0"/>
                <a:cs typeface="Arial" panose="020B0604020202020204" pitchFamily="34" charset="0"/>
              </a:rPr>
              <a:t>Chanjman Wout </a:t>
            </a:r>
          </a:p>
        </p:txBody>
      </p:sp>
      <p:sp>
        <p:nvSpPr>
          <p:cNvPr id="16" name="TextBox 15">
            <a:extLst>
              <a:ext uri="{FF2B5EF4-FFF2-40B4-BE49-F238E27FC236}">
                <a16:creationId xmlns:a16="http://schemas.microsoft.com/office/drawing/2014/main" id="{0218C45A-7ADD-4428-EE34-60FEE05B6358}"/>
              </a:ext>
            </a:extLst>
          </p:cNvPr>
          <p:cNvSpPr txBox="1"/>
          <p:nvPr/>
        </p:nvSpPr>
        <p:spPr bwMode="auto">
          <a:xfrm>
            <a:off x="4924614" y="3769501"/>
            <a:ext cx="371285" cy="92333"/>
          </a:xfrm>
          <a:prstGeom prst="rect">
            <a:avLst/>
          </a:prstGeom>
          <a:solidFill>
            <a:schemeClr val="bg1"/>
          </a:solidFill>
          <a:ln w="9525">
            <a:noFill/>
            <a:miter lim="800000"/>
            <a:headEnd/>
            <a:tailEnd/>
          </a:ln>
          <a:effectLst/>
        </p:spPr>
        <p:txBody>
          <a:bodyPr wrap="square" lIns="0" tIns="0" rIns="0" bIns="0" rtlCol="0">
            <a:spAutoFit/>
          </a:bodyPr>
          <a:lstStyle/>
          <a:p>
            <a:pPr algn="ctr" rtl="0"/>
            <a:r>
              <a:rPr lang="ht" sz="300" i="1">
                <a:latin typeface="Arial" panose="020B0604020202020204" pitchFamily="34" charset="0"/>
                <a:cs typeface="Arial" panose="020B0604020202020204" pitchFamily="34" charset="0"/>
              </a:rPr>
              <a:t>PASAJ PON RIVER STREET</a:t>
            </a:r>
          </a:p>
        </p:txBody>
      </p:sp>
      <p:sp>
        <p:nvSpPr>
          <p:cNvPr id="17" name="TextBox 16">
            <a:extLst>
              <a:ext uri="{FF2B5EF4-FFF2-40B4-BE49-F238E27FC236}">
                <a16:creationId xmlns:a16="http://schemas.microsoft.com/office/drawing/2014/main" id="{1DBA660D-BB54-1585-2B2B-2862A1BDBF38}"/>
              </a:ext>
            </a:extLst>
          </p:cNvPr>
          <p:cNvSpPr txBox="1"/>
          <p:nvPr/>
        </p:nvSpPr>
        <p:spPr bwMode="auto">
          <a:xfrm>
            <a:off x="4940145" y="4317103"/>
            <a:ext cx="316434" cy="38472"/>
          </a:xfrm>
          <a:prstGeom prst="rect">
            <a:avLst/>
          </a:prstGeom>
          <a:solidFill>
            <a:schemeClr val="bg1"/>
          </a:solidFill>
          <a:ln w="9525">
            <a:noFill/>
            <a:miter lim="800000"/>
            <a:headEnd/>
            <a:tailEnd/>
          </a:ln>
          <a:effectLst/>
        </p:spPr>
        <p:txBody>
          <a:bodyPr wrap="square" lIns="0" tIns="0" rIns="0" bIns="0" rtlCol="0">
            <a:spAutoFit/>
          </a:bodyPr>
          <a:lstStyle/>
          <a:p>
            <a:pPr algn="ctr" rtl="0"/>
            <a:r>
              <a:rPr lang="ht" sz="250" i="1">
                <a:latin typeface="Arial" panose="020B0604020202020204" pitchFamily="34" charset="0"/>
                <a:cs typeface="Arial" panose="020B0604020202020204" pitchFamily="34" charset="0"/>
              </a:rPr>
              <a:t>LOKAL PWOJÈ A</a:t>
            </a:r>
          </a:p>
        </p:txBody>
      </p:sp>
      <p:sp>
        <p:nvSpPr>
          <p:cNvPr id="19" name="TextBox 18">
            <a:extLst>
              <a:ext uri="{FF2B5EF4-FFF2-40B4-BE49-F238E27FC236}">
                <a16:creationId xmlns:a16="http://schemas.microsoft.com/office/drawing/2014/main" id="{3AD45DDC-7F85-DBFF-35C3-361ACD42DB75}"/>
              </a:ext>
            </a:extLst>
          </p:cNvPr>
          <p:cNvSpPr txBox="1"/>
          <p:nvPr/>
        </p:nvSpPr>
        <p:spPr bwMode="auto">
          <a:xfrm>
            <a:off x="3671847" y="3532765"/>
            <a:ext cx="573161" cy="92333"/>
          </a:xfrm>
          <a:prstGeom prst="rect">
            <a:avLst/>
          </a:prstGeom>
          <a:solidFill>
            <a:schemeClr val="bg1">
              <a:lumMod val="65000"/>
            </a:schemeClr>
          </a:solidFill>
          <a:ln w="9525">
            <a:noFill/>
            <a:miter lim="800000"/>
            <a:headEnd/>
            <a:tailEnd/>
          </a:ln>
          <a:effectLst/>
        </p:spPr>
        <p:txBody>
          <a:bodyPr wrap="square" lIns="0" tIns="0" rIns="0" bIns="0" rtlCol="0">
            <a:spAutoFit/>
          </a:bodyPr>
          <a:lstStyle/>
          <a:p>
            <a:pPr rtl="0"/>
            <a:r>
              <a:rPr lang="ht" sz="300">
                <a:latin typeface="Arial" panose="020B0604020202020204" pitchFamily="34" charset="0"/>
                <a:cs typeface="Arial" panose="020B0604020202020204" pitchFamily="34" charset="0"/>
              </a:rPr>
              <a:t>OPSYON</a:t>
            </a:r>
            <a:br>
              <a:rPr lang="en-US" sz="300" dirty="0">
                <a:latin typeface="Arial" panose="020B0604020202020204" pitchFamily="34" charset="0"/>
                <a:cs typeface="Arial" panose="020B0604020202020204" pitchFamily="34" charset="0"/>
              </a:rPr>
            </a:br>
            <a:r>
              <a:rPr lang="ht" sz="300">
                <a:latin typeface="Arial" panose="020B0604020202020204" pitchFamily="34" charset="0"/>
                <a:cs typeface="Arial" panose="020B0604020202020204" pitchFamily="34" charset="0"/>
              </a:rPr>
              <a:t>Plaza Café ak Kote pou Jete Lè</a:t>
            </a:r>
          </a:p>
        </p:txBody>
      </p:sp>
      <p:sp>
        <p:nvSpPr>
          <p:cNvPr id="20" name="TextBox 19">
            <a:extLst>
              <a:ext uri="{FF2B5EF4-FFF2-40B4-BE49-F238E27FC236}">
                <a16:creationId xmlns:a16="http://schemas.microsoft.com/office/drawing/2014/main" id="{5C4116FD-114E-97F3-35DE-C0D2A3B3B816}"/>
              </a:ext>
            </a:extLst>
          </p:cNvPr>
          <p:cNvSpPr txBox="1"/>
          <p:nvPr/>
        </p:nvSpPr>
        <p:spPr bwMode="auto">
          <a:xfrm>
            <a:off x="2547544" y="2935720"/>
            <a:ext cx="290906" cy="46166"/>
          </a:xfrm>
          <a:prstGeom prst="rect">
            <a:avLst/>
          </a:prstGeom>
          <a:solidFill>
            <a:schemeClr val="bg1">
              <a:lumMod val="85000"/>
            </a:schemeClr>
          </a:solidFill>
          <a:ln w="9525">
            <a:noFill/>
            <a:miter lim="800000"/>
            <a:headEnd/>
            <a:tailEnd/>
          </a:ln>
          <a:effectLst/>
        </p:spPr>
        <p:txBody>
          <a:bodyPr wrap="square" lIns="0" tIns="0" rIns="0" bIns="0" rtlCol="0">
            <a:spAutoFit/>
          </a:bodyPr>
          <a:lstStyle/>
          <a:p>
            <a:pPr rtl="0"/>
            <a:r>
              <a:rPr lang="ht" sz="300">
                <a:latin typeface="Arial" panose="020B0604020202020204" pitchFamily="34" charset="0"/>
                <a:cs typeface="Arial" panose="020B0604020202020204" pitchFamily="34" charset="0"/>
              </a:rPr>
              <a:t>Sant Plaza</a:t>
            </a:r>
          </a:p>
        </p:txBody>
      </p:sp>
      <p:sp>
        <p:nvSpPr>
          <p:cNvPr id="21" name="TextBox 20">
            <a:extLst>
              <a:ext uri="{FF2B5EF4-FFF2-40B4-BE49-F238E27FC236}">
                <a16:creationId xmlns:a16="http://schemas.microsoft.com/office/drawing/2014/main" id="{C3EEE694-0586-55CD-EA4B-19BAB3CADE14}"/>
              </a:ext>
            </a:extLst>
          </p:cNvPr>
          <p:cNvSpPr txBox="1"/>
          <p:nvPr/>
        </p:nvSpPr>
        <p:spPr bwMode="auto">
          <a:xfrm rot="16200000">
            <a:off x="2725014" y="2271578"/>
            <a:ext cx="277672" cy="46166"/>
          </a:xfrm>
          <a:prstGeom prst="rect">
            <a:avLst/>
          </a:prstGeom>
          <a:solidFill>
            <a:schemeClr val="bg1"/>
          </a:solidFill>
          <a:ln w="9525">
            <a:noFill/>
            <a:miter lim="800000"/>
            <a:headEnd/>
            <a:tailEnd/>
          </a:ln>
          <a:effectLst/>
        </p:spPr>
        <p:txBody>
          <a:bodyPr wrap="square" lIns="0" tIns="0" rIns="0" bIns="0" rtlCol="0">
            <a:spAutoFit/>
          </a:bodyPr>
          <a:lstStyle/>
          <a:p>
            <a:pPr rtl="0"/>
            <a:r>
              <a:rPr lang="ht" sz="300">
                <a:latin typeface="Arial" panose="020B0604020202020204" pitchFamily="34" charset="0"/>
                <a:cs typeface="Arial" panose="020B0604020202020204" pitchFamily="34" charset="0"/>
              </a:rPr>
              <a:t>JETE</a:t>
            </a:r>
          </a:p>
        </p:txBody>
      </p:sp>
      <p:sp>
        <p:nvSpPr>
          <p:cNvPr id="22" name="TextBox 21">
            <a:extLst>
              <a:ext uri="{FF2B5EF4-FFF2-40B4-BE49-F238E27FC236}">
                <a16:creationId xmlns:a16="http://schemas.microsoft.com/office/drawing/2014/main" id="{5F154E6E-B471-B8CB-9FD4-38970227C9C7}"/>
              </a:ext>
            </a:extLst>
          </p:cNvPr>
          <p:cNvSpPr txBox="1"/>
          <p:nvPr/>
        </p:nvSpPr>
        <p:spPr bwMode="auto">
          <a:xfrm rot="16200000">
            <a:off x="2242184" y="2661290"/>
            <a:ext cx="215266" cy="46166"/>
          </a:xfrm>
          <a:prstGeom prst="rect">
            <a:avLst/>
          </a:prstGeom>
          <a:solidFill>
            <a:schemeClr val="bg1"/>
          </a:solidFill>
          <a:ln w="9525">
            <a:noFill/>
            <a:miter lim="800000"/>
            <a:headEnd/>
            <a:tailEnd/>
          </a:ln>
          <a:effectLst/>
        </p:spPr>
        <p:txBody>
          <a:bodyPr wrap="square" lIns="0" tIns="0" rIns="0" bIns="0" rtlCol="0">
            <a:spAutoFit/>
          </a:bodyPr>
          <a:lstStyle/>
          <a:p>
            <a:pPr rtl="0"/>
            <a:r>
              <a:rPr lang="ht" sz="300">
                <a:latin typeface="Arial" panose="020B0604020202020204" pitchFamily="34" charset="0"/>
                <a:cs typeface="Arial" panose="020B0604020202020204" pitchFamily="34" charset="0"/>
              </a:rPr>
              <a:t>RALE</a:t>
            </a:r>
          </a:p>
        </p:txBody>
      </p:sp>
      <p:sp>
        <p:nvSpPr>
          <p:cNvPr id="23" name="TextBox 22">
            <a:extLst>
              <a:ext uri="{FF2B5EF4-FFF2-40B4-BE49-F238E27FC236}">
                <a16:creationId xmlns:a16="http://schemas.microsoft.com/office/drawing/2014/main" id="{57384865-81D8-7B95-D45B-9C7128016F9C}"/>
              </a:ext>
            </a:extLst>
          </p:cNvPr>
          <p:cNvSpPr txBox="1"/>
          <p:nvPr/>
        </p:nvSpPr>
        <p:spPr bwMode="auto">
          <a:xfrm rot="20024830">
            <a:off x="3686999" y="2795219"/>
            <a:ext cx="290906" cy="46166"/>
          </a:xfrm>
          <a:prstGeom prst="rect">
            <a:avLst/>
          </a:prstGeom>
          <a:solidFill>
            <a:schemeClr val="bg1">
              <a:lumMod val="85000"/>
            </a:schemeClr>
          </a:solidFill>
          <a:ln w="9525">
            <a:noFill/>
            <a:miter lim="800000"/>
            <a:headEnd/>
            <a:tailEnd/>
          </a:ln>
          <a:effectLst/>
        </p:spPr>
        <p:txBody>
          <a:bodyPr wrap="square" lIns="0" tIns="0" rIns="0" bIns="0" rtlCol="0">
            <a:spAutoFit/>
          </a:bodyPr>
          <a:lstStyle/>
          <a:p>
            <a:pPr algn="ctr" rtl="0"/>
            <a:r>
              <a:rPr lang="ht" sz="300">
                <a:latin typeface="Arial" panose="020B0604020202020204" pitchFamily="34" charset="0"/>
                <a:cs typeface="Arial" panose="020B0604020202020204" pitchFamily="34" charset="0"/>
              </a:rPr>
              <a:t>Paking</a:t>
            </a:r>
          </a:p>
        </p:txBody>
      </p:sp>
    </p:spTree>
    <p:extLst>
      <p:ext uri="{BB962C8B-B14F-4D97-AF65-F5344CB8AC3E}">
        <p14:creationId xmlns:p14="http://schemas.microsoft.com/office/powerpoint/2010/main" val="164537202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E5ECA-F53B-6489-1BCD-51BBA8FB1506}"/>
              </a:ext>
            </a:extLst>
          </p:cNvPr>
          <p:cNvSpPr>
            <a:spLocks noGrp="1"/>
          </p:cNvSpPr>
          <p:nvPr>
            <p:ph type="title"/>
          </p:nvPr>
        </p:nvSpPr>
        <p:spPr>
          <a:xfrm>
            <a:off x="299864" y="212249"/>
            <a:ext cx="6629400" cy="609600"/>
          </a:xfrm>
        </p:spPr>
        <p:txBody>
          <a:bodyPr rtlCol="0"/>
          <a:lstStyle/>
          <a:p>
            <a:pPr rtl="0"/>
            <a:r>
              <a:rPr lang="ht" sz="2300">
                <a:latin typeface="Calibri"/>
                <a:ea typeface="MS PGothic"/>
              </a:rPr>
              <a:t>Kalandriye Règleman &amp; Pwochen Etap </a:t>
            </a:r>
            <a:endParaRPr lang="en-US" sz="2300">
              <a:latin typeface="Calibri"/>
            </a:endParaRPr>
          </a:p>
        </p:txBody>
      </p:sp>
      <p:grpSp>
        <p:nvGrpSpPr>
          <p:cNvPr id="4" name="Group 3">
            <a:extLst>
              <a:ext uri="{FF2B5EF4-FFF2-40B4-BE49-F238E27FC236}">
                <a16:creationId xmlns:a16="http://schemas.microsoft.com/office/drawing/2014/main" id="{D630E35D-564A-FFAE-7477-BF4C8204B4C5}"/>
              </a:ext>
            </a:extLst>
          </p:cNvPr>
          <p:cNvGrpSpPr/>
          <p:nvPr/>
        </p:nvGrpSpPr>
        <p:grpSpPr>
          <a:xfrm>
            <a:off x="845651" y="1725591"/>
            <a:ext cx="7078838" cy="3675842"/>
            <a:chOff x="216391" y="1698960"/>
            <a:chExt cx="7401795" cy="3745341"/>
          </a:xfrm>
        </p:grpSpPr>
        <p:grpSp>
          <p:nvGrpSpPr>
            <p:cNvPr id="5" name="Group 4">
              <a:extLst>
                <a:ext uri="{FF2B5EF4-FFF2-40B4-BE49-F238E27FC236}">
                  <a16:creationId xmlns:a16="http://schemas.microsoft.com/office/drawing/2014/main" id="{E2D5991E-899A-F17B-CFB9-7D6B86B0AF83}"/>
                </a:ext>
              </a:extLst>
            </p:cNvPr>
            <p:cNvGrpSpPr/>
            <p:nvPr/>
          </p:nvGrpSpPr>
          <p:grpSpPr>
            <a:xfrm>
              <a:off x="216391" y="4050262"/>
              <a:ext cx="7311968" cy="1394039"/>
              <a:chOff x="-60907" y="4794173"/>
              <a:chExt cx="7311968" cy="1394039"/>
            </a:xfrm>
          </p:grpSpPr>
          <p:cxnSp>
            <p:nvCxnSpPr>
              <p:cNvPr id="36" name="Straight Connector 35">
                <a:extLst>
                  <a:ext uri="{FF2B5EF4-FFF2-40B4-BE49-F238E27FC236}">
                    <a16:creationId xmlns:a16="http://schemas.microsoft.com/office/drawing/2014/main" id="{61A40A5B-9443-0B84-37A2-22D820696832}"/>
                  </a:ext>
                </a:extLst>
              </p:cNvPr>
              <p:cNvCxnSpPr>
                <a:cxnSpLocks/>
              </p:cNvCxnSpPr>
              <p:nvPr/>
            </p:nvCxnSpPr>
            <p:spPr>
              <a:xfrm flipV="1">
                <a:off x="294736" y="5486440"/>
                <a:ext cx="6873565" cy="13116"/>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9CF282A7-48E5-DE75-0B68-0964470B2618}"/>
                  </a:ext>
                </a:extLst>
              </p:cNvPr>
              <p:cNvGrpSpPr/>
              <p:nvPr/>
            </p:nvGrpSpPr>
            <p:grpSpPr>
              <a:xfrm>
                <a:off x="1867817" y="4794173"/>
                <a:ext cx="1540155" cy="1198355"/>
                <a:chOff x="3373178" y="1544819"/>
                <a:chExt cx="1540155" cy="1198355"/>
              </a:xfrm>
            </p:grpSpPr>
            <p:pic>
              <p:nvPicPr>
                <p:cNvPr id="56" name="Graphic 53" descr="Marker with solid fill">
                  <a:extLst>
                    <a:ext uri="{FF2B5EF4-FFF2-40B4-BE49-F238E27FC236}">
                      <a16:creationId xmlns:a16="http://schemas.microsoft.com/office/drawing/2014/main" id="{4F676540-11A6-172E-F12C-96BA6E1927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3914657" y="2285974"/>
                  <a:ext cx="457200" cy="457200"/>
                </a:xfrm>
                <a:prstGeom prst="rect">
                  <a:avLst/>
                </a:prstGeom>
              </p:spPr>
            </p:pic>
            <p:sp>
              <p:nvSpPr>
                <p:cNvPr id="57" name="TextBox 54">
                  <a:extLst>
                    <a:ext uri="{FF2B5EF4-FFF2-40B4-BE49-F238E27FC236}">
                      <a16:creationId xmlns:a16="http://schemas.microsoft.com/office/drawing/2014/main" id="{8DF236FD-5076-26C1-8131-8509643516E9}"/>
                    </a:ext>
                  </a:extLst>
                </p:cNvPr>
                <p:cNvSpPr txBox="1"/>
                <p:nvPr/>
              </p:nvSpPr>
              <p:spPr>
                <a:xfrm>
                  <a:off x="3373178" y="1737738"/>
                  <a:ext cx="1540155" cy="4703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ht" sz="1200">
                      <a:latin typeface="Calibri" panose="020F0502020204030204" pitchFamily="34" charset="0"/>
                      <a:ea typeface="Calibri" panose="020F0502020204030204" pitchFamily="34" charset="0"/>
                      <a:cs typeface="Calibri" panose="020F0502020204030204" pitchFamily="34" charset="0"/>
                    </a:rPr>
                    <a:t>Desizyon EFSB</a:t>
                  </a:r>
                  <a:r>
                    <a:rPr lang="ht" sz="1200" baseline="30000">
                      <a:latin typeface="Calibri" panose="020F0502020204030204" pitchFamily="34" charset="0"/>
                      <a:ea typeface="Calibri" panose="020F0502020204030204" pitchFamily="34" charset="0"/>
                      <a:cs typeface="Calibri" panose="020F0502020204030204" pitchFamily="34" charset="0"/>
                    </a:rPr>
                    <a:t>2 </a:t>
                  </a:r>
                  <a:r>
                    <a:rPr lang="ht" sz="1200">
                      <a:latin typeface="Calibri" panose="020F0502020204030204" pitchFamily="34" charset="0"/>
                      <a:ea typeface="Calibri" panose="020F0502020204030204" pitchFamily="34" charset="0"/>
                      <a:cs typeface="Calibri" panose="020F0502020204030204" pitchFamily="34" charset="0"/>
                    </a:rPr>
                    <a:t>ki pran anvan lè</a:t>
                  </a:r>
                </a:p>
              </p:txBody>
            </p:sp>
            <p:sp>
              <p:nvSpPr>
                <p:cNvPr id="58" name="TextBox 55">
                  <a:extLst>
                    <a:ext uri="{FF2B5EF4-FFF2-40B4-BE49-F238E27FC236}">
                      <a16:creationId xmlns:a16="http://schemas.microsoft.com/office/drawing/2014/main" id="{E869698F-D1CD-9D23-5098-AE13312D3C54}"/>
                    </a:ext>
                  </a:extLst>
                </p:cNvPr>
                <p:cNvSpPr txBox="1"/>
                <p:nvPr/>
              </p:nvSpPr>
              <p:spPr>
                <a:xfrm>
                  <a:off x="3453866" y="1544819"/>
                  <a:ext cx="1399286" cy="28223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ht" sz="1200">
                      <a:latin typeface="Calibri"/>
                      <a:ea typeface="Calibri"/>
                      <a:cs typeface="Calibri"/>
                    </a:rPr>
                    <a:t>T2 2024</a:t>
                  </a:r>
                </a:p>
              </p:txBody>
            </p:sp>
          </p:grpSp>
          <p:grpSp>
            <p:nvGrpSpPr>
              <p:cNvPr id="38" name="Group 37">
                <a:extLst>
                  <a:ext uri="{FF2B5EF4-FFF2-40B4-BE49-F238E27FC236}">
                    <a16:creationId xmlns:a16="http://schemas.microsoft.com/office/drawing/2014/main" id="{61EF377A-E72A-CC1E-F3FC-708425BAC903}"/>
                  </a:ext>
                </a:extLst>
              </p:cNvPr>
              <p:cNvGrpSpPr/>
              <p:nvPr/>
            </p:nvGrpSpPr>
            <p:grpSpPr>
              <a:xfrm>
                <a:off x="3186740" y="5029240"/>
                <a:ext cx="1564318" cy="992766"/>
                <a:chOff x="5203846" y="1746572"/>
                <a:chExt cx="1564318" cy="992766"/>
              </a:xfrm>
            </p:grpSpPr>
            <p:pic>
              <p:nvPicPr>
                <p:cNvPr id="53" name="Graphic 50" descr="Marker with solid fill">
                  <a:extLst>
                    <a:ext uri="{FF2B5EF4-FFF2-40B4-BE49-F238E27FC236}">
                      <a16:creationId xmlns:a16="http://schemas.microsoft.com/office/drawing/2014/main" id="{2118A5BE-5329-85F4-D251-262F8DB151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20891" y="1746572"/>
                  <a:ext cx="457200" cy="457200"/>
                </a:xfrm>
                <a:prstGeom prst="rect">
                  <a:avLst/>
                </a:prstGeom>
              </p:spPr>
            </p:pic>
            <p:sp>
              <p:nvSpPr>
                <p:cNvPr id="54" name="TextBox 51">
                  <a:extLst>
                    <a:ext uri="{FF2B5EF4-FFF2-40B4-BE49-F238E27FC236}">
                      <a16:creationId xmlns:a16="http://schemas.microsoft.com/office/drawing/2014/main" id="{E0C3EDE8-0DD7-B323-469F-6E2A30C07690}"/>
                    </a:ext>
                  </a:extLst>
                </p:cNvPr>
                <p:cNvSpPr txBox="1"/>
                <p:nvPr/>
              </p:nvSpPr>
              <p:spPr>
                <a:xfrm>
                  <a:off x="5203846" y="2457102"/>
                  <a:ext cx="1539215" cy="2822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ht" sz="1200">
                      <a:latin typeface="Calibri" panose="020F0502020204030204" pitchFamily="34" charset="0"/>
                      <a:ea typeface="Calibri" panose="020F0502020204030204" pitchFamily="34" charset="0"/>
                      <a:cs typeface="Calibri" panose="020F0502020204030204" pitchFamily="34" charset="0"/>
                    </a:rPr>
                    <a:t>Kontra rekonpans</a:t>
                  </a:r>
                </a:p>
              </p:txBody>
            </p:sp>
            <p:sp>
              <p:nvSpPr>
                <p:cNvPr id="55" name="TextBox 52">
                  <a:extLst>
                    <a:ext uri="{FF2B5EF4-FFF2-40B4-BE49-F238E27FC236}">
                      <a16:creationId xmlns:a16="http://schemas.microsoft.com/office/drawing/2014/main" id="{2E9F309D-37A8-7C31-DF4C-C10FC8687F89}"/>
                    </a:ext>
                  </a:extLst>
                </p:cNvPr>
                <p:cNvSpPr txBox="1"/>
                <p:nvPr/>
              </p:nvSpPr>
              <p:spPr>
                <a:xfrm>
                  <a:off x="5228949" y="2220101"/>
                  <a:ext cx="1539215" cy="2822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ht" sz="1200">
                      <a:latin typeface="Calibri" panose="020F0502020204030204" pitchFamily="34" charset="0"/>
                      <a:ea typeface="Calibri" panose="020F0502020204030204" pitchFamily="34" charset="0"/>
                      <a:cs typeface="Calibri" panose="020F0502020204030204" pitchFamily="34" charset="0"/>
                    </a:rPr>
                    <a:t>T2/T3 2024</a:t>
                  </a:r>
                </a:p>
              </p:txBody>
            </p:sp>
          </p:grpSp>
          <p:grpSp>
            <p:nvGrpSpPr>
              <p:cNvPr id="39" name="Group 38">
                <a:extLst>
                  <a:ext uri="{FF2B5EF4-FFF2-40B4-BE49-F238E27FC236}">
                    <a16:creationId xmlns:a16="http://schemas.microsoft.com/office/drawing/2014/main" id="{C51575FC-63BE-45C4-8D5F-A49D8A552B96}"/>
                  </a:ext>
                </a:extLst>
              </p:cNvPr>
              <p:cNvGrpSpPr/>
              <p:nvPr/>
            </p:nvGrpSpPr>
            <p:grpSpPr>
              <a:xfrm>
                <a:off x="4452386" y="4843057"/>
                <a:ext cx="1412077" cy="1136966"/>
                <a:chOff x="6874470" y="1526873"/>
                <a:chExt cx="1412077" cy="1136966"/>
              </a:xfrm>
            </p:grpSpPr>
            <p:pic>
              <p:nvPicPr>
                <p:cNvPr id="50" name="Graphic 47" descr="Marker with solid fill">
                  <a:extLst>
                    <a:ext uri="{FF2B5EF4-FFF2-40B4-BE49-F238E27FC236}">
                      <a16:creationId xmlns:a16="http://schemas.microsoft.com/office/drawing/2014/main" id="{B1AD32F5-31B7-8B76-D2A5-5DFD259661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377129" y="2206639"/>
                  <a:ext cx="457200" cy="457200"/>
                </a:xfrm>
                <a:prstGeom prst="rect">
                  <a:avLst/>
                </a:prstGeom>
              </p:spPr>
            </p:pic>
            <p:sp>
              <p:nvSpPr>
                <p:cNvPr id="51" name="TextBox 48">
                  <a:extLst>
                    <a:ext uri="{FF2B5EF4-FFF2-40B4-BE49-F238E27FC236}">
                      <a16:creationId xmlns:a16="http://schemas.microsoft.com/office/drawing/2014/main" id="{EA2286DD-1AC0-0EAE-0871-17A460D129BC}"/>
                    </a:ext>
                  </a:extLst>
                </p:cNvPr>
                <p:cNvSpPr txBox="1"/>
                <p:nvPr/>
              </p:nvSpPr>
              <p:spPr>
                <a:xfrm>
                  <a:off x="6887261" y="1787116"/>
                  <a:ext cx="1399286" cy="2822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ht" sz="1200">
                      <a:latin typeface="Calibri" panose="020F0502020204030204" pitchFamily="34" charset="0"/>
                      <a:ea typeface="Calibri" panose="020F0502020204030204" pitchFamily="34" charset="0"/>
                      <a:cs typeface="Calibri" panose="020F0502020204030204" pitchFamily="34" charset="0"/>
                    </a:rPr>
                    <a:t>Konstriksyon</a:t>
                  </a:r>
                  <a:r>
                    <a:rPr lang="ht" sz="1200" baseline="30000">
                      <a:latin typeface="Calibri" panose="020F0502020204030204" pitchFamily="34" charset="0"/>
                      <a:ea typeface="Calibri" panose="020F0502020204030204" pitchFamily="34" charset="0"/>
                      <a:cs typeface="Calibri" panose="020F0502020204030204" pitchFamily="34" charset="0"/>
                    </a:rPr>
                    <a:t>3</a:t>
                  </a:r>
                </a:p>
              </p:txBody>
            </p:sp>
            <p:sp>
              <p:nvSpPr>
                <p:cNvPr id="52" name="TextBox 49">
                  <a:extLst>
                    <a:ext uri="{FF2B5EF4-FFF2-40B4-BE49-F238E27FC236}">
                      <a16:creationId xmlns:a16="http://schemas.microsoft.com/office/drawing/2014/main" id="{36D1D245-A040-1C41-A2DA-AE2284D0B0C9}"/>
                    </a:ext>
                  </a:extLst>
                </p:cNvPr>
                <p:cNvSpPr txBox="1"/>
                <p:nvPr/>
              </p:nvSpPr>
              <p:spPr>
                <a:xfrm>
                  <a:off x="6874470" y="1526873"/>
                  <a:ext cx="1399286" cy="2822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ht" sz="1200">
                      <a:latin typeface="Calibri" panose="020F0502020204030204" pitchFamily="34" charset="0"/>
                      <a:ea typeface="Calibri" panose="020F0502020204030204" pitchFamily="34" charset="0"/>
                      <a:cs typeface="Calibri" panose="020F0502020204030204" pitchFamily="34" charset="0"/>
                    </a:rPr>
                    <a:t>2028 - 2024</a:t>
                  </a:r>
                </a:p>
              </p:txBody>
            </p:sp>
          </p:grpSp>
          <p:grpSp>
            <p:nvGrpSpPr>
              <p:cNvPr id="40" name="Group 39">
                <a:extLst>
                  <a:ext uri="{FF2B5EF4-FFF2-40B4-BE49-F238E27FC236}">
                    <a16:creationId xmlns:a16="http://schemas.microsoft.com/office/drawing/2014/main" id="{93AA77D8-F80E-30B6-C737-E38D7EDD9EEE}"/>
                  </a:ext>
                </a:extLst>
              </p:cNvPr>
              <p:cNvGrpSpPr/>
              <p:nvPr/>
            </p:nvGrpSpPr>
            <p:grpSpPr>
              <a:xfrm>
                <a:off x="5629086" y="5042356"/>
                <a:ext cx="1621405" cy="1145856"/>
                <a:chOff x="4592083" y="1793900"/>
                <a:chExt cx="1621405" cy="1145856"/>
              </a:xfrm>
            </p:grpSpPr>
            <p:pic>
              <p:nvPicPr>
                <p:cNvPr id="47" name="Graphic 44" descr="Marker with solid fill">
                  <a:extLst>
                    <a:ext uri="{FF2B5EF4-FFF2-40B4-BE49-F238E27FC236}">
                      <a16:creationId xmlns:a16="http://schemas.microsoft.com/office/drawing/2014/main" id="{D4B90485-54FB-071D-6034-0343811B41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31653" y="1793900"/>
                  <a:ext cx="457200" cy="457200"/>
                </a:xfrm>
                <a:prstGeom prst="rect">
                  <a:avLst/>
                </a:prstGeom>
              </p:spPr>
            </p:pic>
            <p:sp>
              <p:nvSpPr>
                <p:cNvPr id="48" name="TextBox 45">
                  <a:extLst>
                    <a:ext uri="{FF2B5EF4-FFF2-40B4-BE49-F238E27FC236}">
                      <a16:creationId xmlns:a16="http://schemas.microsoft.com/office/drawing/2014/main" id="{819996B6-2973-780D-97A9-045C3607DBD9}"/>
                    </a:ext>
                  </a:extLst>
                </p:cNvPr>
                <p:cNvSpPr txBox="1"/>
                <p:nvPr/>
              </p:nvSpPr>
              <p:spPr>
                <a:xfrm>
                  <a:off x="4592083" y="2469362"/>
                  <a:ext cx="1621405" cy="4703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ht" sz="1200">
                      <a:latin typeface="Calibri" panose="020F0502020204030204" pitchFamily="34" charset="0"/>
                      <a:ea typeface="Calibri" panose="020F0502020204030204" pitchFamily="34" charset="0"/>
                      <a:cs typeface="Calibri" panose="020F0502020204030204" pitchFamily="34" charset="0"/>
                    </a:rPr>
                    <a:t>Dat nou prevwa</a:t>
                  </a:r>
                  <a:r>
                    <a:rPr lang="ht" sz="1200"/>
                    <a:t> pou l ap bay sèvis</a:t>
                  </a:r>
                  <a:r>
                    <a:rPr lang="ht" sz="1200" baseline="30000"/>
                    <a:t>4</a:t>
                  </a:r>
                </a:p>
              </p:txBody>
            </p:sp>
            <p:sp>
              <p:nvSpPr>
                <p:cNvPr id="49" name="TextBox 46">
                  <a:extLst>
                    <a:ext uri="{FF2B5EF4-FFF2-40B4-BE49-F238E27FC236}">
                      <a16:creationId xmlns:a16="http://schemas.microsoft.com/office/drawing/2014/main" id="{26E0F36D-3944-576A-BB24-9ABB2E2E8435}"/>
                    </a:ext>
                  </a:extLst>
                </p:cNvPr>
                <p:cNvSpPr txBox="1"/>
                <p:nvPr/>
              </p:nvSpPr>
              <p:spPr>
                <a:xfrm>
                  <a:off x="4592083" y="2247748"/>
                  <a:ext cx="1539215" cy="2822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ht" sz="1200">
                      <a:latin typeface="Calibri" panose="020F0502020204030204" pitchFamily="34" charset="0"/>
                      <a:cs typeface="Calibri" panose="020F0502020204030204" pitchFamily="34" charset="0"/>
                    </a:rPr>
                    <a:t>2028 - 2029</a:t>
                  </a:r>
                </a:p>
              </p:txBody>
            </p:sp>
          </p:grpSp>
          <p:sp>
            <p:nvSpPr>
              <p:cNvPr id="41" name="Arrow: Chevron 40">
                <a:extLst>
                  <a:ext uri="{FF2B5EF4-FFF2-40B4-BE49-F238E27FC236}">
                    <a16:creationId xmlns:a16="http://schemas.microsoft.com/office/drawing/2014/main" id="{DAB7E9B4-1E02-54BF-127E-C6B8AB758F76}"/>
                  </a:ext>
                </a:extLst>
              </p:cNvPr>
              <p:cNvSpPr/>
              <p:nvPr/>
            </p:nvSpPr>
            <p:spPr>
              <a:xfrm>
                <a:off x="85356" y="5412149"/>
                <a:ext cx="301381" cy="16888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US" sz="1350">
                  <a:solidFill>
                    <a:schemeClr val="tx1"/>
                  </a:solidFill>
                </a:endParaRPr>
              </a:p>
            </p:txBody>
          </p:sp>
          <p:sp>
            <p:nvSpPr>
              <p:cNvPr id="42" name="Oval 41">
                <a:extLst>
                  <a:ext uri="{FF2B5EF4-FFF2-40B4-BE49-F238E27FC236}">
                    <a16:creationId xmlns:a16="http://schemas.microsoft.com/office/drawing/2014/main" id="{011CCD14-600D-1575-78BE-96C54DEBBFF6}"/>
                  </a:ext>
                </a:extLst>
              </p:cNvPr>
              <p:cNvSpPr/>
              <p:nvPr/>
            </p:nvSpPr>
            <p:spPr>
              <a:xfrm>
                <a:off x="7125180" y="5419128"/>
                <a:ext cx="125881" cy="1346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US" sz="1350"/>
              </a:p>
            </p:txBody>
          </p:sp>
          <p:grpSp>
            <p:nvGrpSpPr>
              <p:cNvPr id="43" name="Group 42">
                <a:extLst>
                  <a:ext uri="{FF2B5EF4-FFF2-40B4-BE49-F238E27FC236}">
                    <a16:creationId xmlns:a16="http://schemas.microsoft.com/office/drawing/2014/main" id="{DD16AE59-70AC-C949-7D67-4DDDA159D6D8}"/>
                  </a:ext>
                </a:extLst>
              </p:cNvPr>
              <p:cNvGrpSpPr/>
              <p:nvPr/>
            </p:nvGrpSpPr>
            <p:grpSpPr>
              <a:xfrm>
                <a:off x="-60907" y="5521537"/>
                <a:ext cx="2439362" cy="520421"/>
                <a:chOff x="4763166" y="2249019"/>
                <a:chExt cx="2439362" cy="520421"/>
              </a:xfrm>
            </p:grpSpPr>
            <p:sp>
              <p:nvSpPr>
                <p:cNvPr id="45" name="TextBox 42">
                  <a:extLst>
                    <a:ext uri="{FF2B5EF4-FFF2-40B4-BE49-F238E27FC236}">
                      <a16:creationId xmlns:a16="http://schemas.microsoft.com/office/drawing/2014/main" id="{9F8A6459-3F7E-C263-8E46-58E2E69788AF}"/>
                    </a:ext>
                  </a:extLst>
                </p:cNvPr>
                <p:cNvSpPr txBox="1"/>
                <p:nvPr/>
              </p:nvSpPr>
              <p:spPr>
                <a:xfrm>
                  <a:off x="4763166" y="2487204"/>
                  <a:ext cx="2439362" cy="2822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ht" sz="1200" b="1">
                      <a:solidFill>
                        <a:srgbClr val="008000"/>
                      </a:solidFill>
                      <a:latin typeface="Calibri" panose="020F0502020204030204" pitchFamily="34" charset="0"/>
                      <a:ea typeface="Calibri" panose="020F0502020204030204" pitchFamily="34" charset="0"/>
                      <a:cs typeface="Calibri" panose="020F0502020204030204" pitchFamily="34" charset="0"/>
                    </a:rPr>
                    <a:t>EFSB kòmanse odyans prèv yo</a:t>
                  </a:r>
                  <a:endParaRPr lang="en-US" sz="1200" baseline="30000" dirty="0">
                    <a:solidFill>
                      <a:srgbClr val="008000"/>
                    </a:solidFill>
                    <a:latin typeface="Calibri" panose="020F0502020204030204" pitchFamily="34" charset="0"/>
                    <a:ea typeface="Calibri" panose="020F0502020204030204" pitchFamily="34" charset="0"/>
                    <a:cs typeface="Calibri" panose="020F0502020204030204" pitchFamily="34" charset="0"/>
                  </a:endParaRPr>
                </a:p>
              </p:txBody>
            </p:sp>
            <p:sp>
              <p:nvSpPr>
                <p:cNvPr id="46" name="TextBox 43">
                  <a:extLst>
                    <a:ext uri="{FF2B5EF4-FFF2-40B4-BE49-F238E27FC236}">
                      <a16:creationId xmlns:a16="http://schemas.microsoft.com/office/drawing/2014/main" id="{413BF57D-83DA-27E4-AD4D-106528B6C4EC}"/>
                    </a:ext>
                  </a:extLst>
                </p:cNvPr>
                <p:cNvSpPr txBox="1"/>
                <p:nvPr/>
              </p:nvSpPr>
              <p:spPr>
                <a:xfrm>
                  <a:off x="5233115" y="2249019"/>
                  <a:ext cx="1539216" cy="2822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ht" sz="1200" b="1">
                      <a:solidFill>
                        <a:srgbClr val="008000"/>
                      </a:solidFill>
                      <a:latin typeface="Calibri" panose="020F0502020204030204" pitchFamily="34" charset="0"/>
                      <a:ea typeface="Calibri" panose="020F0502020204030204" pitchFamily="34" charset="0"/>
                      <a:cs typeface="Calibri" panose="020F0502020204030204" pitchFamily="34" charset="0"/>
                    </a:rPr>
                    <a:t>16/10/2023</a:t>
                  </a:r>
                </a:p>
              </p:txBody>
            </p:sp>
          </p:grpSp>
        </p:grpSp>
        <p:grpSp>
          <p:nvGrpSpPr>
            <p:cNvPr id="6" name="Group 5">
              <a:extLst>
                <a:ext uri="{FF2B5EF4-FFF2-40B4-BE49-F238E27FC236}">
                  <a16:creationId xmlns:a16="http://schemas.microsoft.com/office/drawing/2014/main" id="{2DDE5200-90CE-40BF-9E2C-344E18480175}"/>
                </a:ext>
              </a:extLst>
            </p:cNvPr>
            <p:cNvGrpSpPr/>
            <p:nvPr/>
          </p:nvGrpSpPr>
          <p:grpSpPr>
            <a:xfrm>
              <a:off x="216391" y="1698960"/>
              <a:ext cx="7401795" cy="3063244"/>
              <a:chOff x="318547" y="1914882"/>
              <a:chExt cx="7401795" cy="3063244"/>
            </a:xfrm>
          </p:grpSpPr>
          <p:pic>
            <p:nvPicPr>
              <p:cNvPr id="7" name="Graphic 4" descr="Marker with solid fill">
                <a:extLst>
                  <a:ext uri="{FF2B5EF4-FFF2-40B4-BE49-F238E27FC236}">
                    <a16:creationId xmlns:a16="http://schemas.microsoft.com/office/drawing/2014/main" id="{B32FCDDA-9B68-DE9E-61DD-1E56888D31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888515" y="2781379"/>
                <a:ext cx="457200" cy="457200"/>
              </a:xfrm>
              <a:prstGeom prst="rect">
                <a:avLst/>
              </a:prstGeom>
            </p:spPr>
          </p:pic>
          <p:sp>
            <p:nvSpPr>
              <p:cNvPr id="8" name="TextBox 5">
                <a:extLst>
                  <a:ext uri="{FF2B5EF4-FFF2-40B4-BE49-F238E27FC236}">
                    <a16:creationId xmlns:a16="http://schemas.microsoft.com/office/drawing/2014/main" id="{358127BE-9974-6F13-4978-D5FC5B9A5731}"/>
                  </a:ext>
                </a:extLst>
              </p:cNvPr>
              <p:cNvSpPr txBox="1"/>
              <p:nvPr/>
            </p:nvSpPr>
            <p:spPr>
              <a:xfrm>
                <a:off x="318547" y="1935777"/>
                <a:ext cx="1965972" cy="2822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rtl="0">
                  <a:defRPr/>
                </a:pPr>
                <a:r>
                  <a:rPr lang="ht" sz="1200">
                    <a:solidFill>
                      <a:prstClr val="black"/>
                    </a:solidFill>
                    <a:latin typeface="Calibri"/>
                  </a:rPr>
                  <a:t>Voye MEPA ENF</a:t>
                </a:r>
                <a:r>
                  <a:rPr lang="ht" sz="1200" baseline="30000">
                    <a:solidFill>
                      <a:prstClr val="black"/>
                    </a:solidFill>
                    <a:latin typeface="Calibri"/>
                  </a:rPr>
                  <a:t>1 </a:t>
                </a:r>
                <a:r>
                  <a:rPr lang="ht" sz="1200">
                    <a:solidFill>
                      <a:prstClr val="black"/>
                    </a:solidFill>
                    <a:latin typeface="Calibri"/>
                  </a:rPr>
                  <a:t>ale</a:t>
                </a:r>
              </a:p>
            </p:txBody>
          </p:sp>
          <p:sp>
            <p:nvSpPr>
              <p:cNvPr id="9" name="TextBox 6">
                <a:extLst>
                  <a:ext uri="{FF2B5EF4-FFF2-40B4-BE49-F238E27FC236}">
                    <a16:creationId xmlns:a16="http://schemas.microsoft.com/office/drawing/2014/main" id="{27F89434-FD54-1319-097E-7600E06568C6}"/>
                  </a:ext>
                </a:extLst>
              </p:cNvPr>
              <p:cNvSpPr txBox="1"/>
              <p:nvPr/>
            </p:nvSpPr>
            <p:spPr>
              <a:xfrm>
                <a:off x="627886" y="2389281"/>
                <a:ext cx="1399287" cy="2822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rtl="0">
                  <a:defRPr/>
                </a:pPr>
                <a:r>
                  <a:rPr lang="ht" sz="1200">
                    <a:solidFill>
                      <a:prstClr val="black"/>
                    </a:solidFill>
                    <a:latin typeface="Calibri"/>
                  </a:rPr>
                  <a:t>15/12/2021</a:t>
                </a:r>
              </a:p>
            </p:txBody>
          </p:sp>
          <p:cxnSp>
            <p:nvCxnSpPr>
              <p:cNvPr id="10" name="Straight Connector 9">
                <a:extLst>
                  <a:ext uri="{FF2B5EF4-FFF2-40B4-BE49-F238E27FC236}">
                    <a16:creationId xmlns:a16="http://schemas.microsoft.com/office/drawing/2014/main" id="{BAAD1B69-0BF5-D183-5193-31A5B20D74C2}"/>
                  </a:ext>
                </a:extLst>
              </p:cNvPr>
              <p:cNvCxnSpPr>
                <a:cxnSpLocks/>
              </p:cNvCxnSpPr>
              <p:nvPr/>
            </p:nvCxnSpPr>
            <p:spPr>
              <a:xfrm flipV="1">
                <a:off x="612532" y="2723253"/>
                <a:ext cx="6917919" cy="22453"/>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BAEAD2AC-5B6D-62D0-F7DD-F731D8384342}"/>
                  </a:ext>
                </a:extLst>
              </p:cNvPr>
              <p:cNvGrpSpPr/>
              <p:nvPr/>
            </p:nvGrpSpPr>
            <p:grpSpPr>
              <a:xfrm>
                <a:off x="1546820" y="2781379"/>
                <a:ext cx="1562223" cy="524758"/>
                <a:chOff x="1330902" y="3474737"/>
                <a:chExt cx="1562223" cy="524758"/>
              </a:xfrm>
            </p:grpSpPr>
            <p:sp>
              <p:nvSpPr>
                <p:cNvPr id="34" name="TextBox 31">
                  <a:extLst>
                    <a:ext uri="{FF2B5EF4-FFF2-40B4-BE49-F238E27FC236}">
                      <a16:creationId xmlns:a16="http://schemas.microsoft.com/office/drawing/2014/main" id="{1D8FEA91-9381-9FF4-7007-DB6AA15EDAF9}"/>
                    </a:ext>
                  </a:extLst>
                </p:cNvPr>
                <p:cNvSpPr txBox="1"/>
                <p:nvPr/>
              </p:nvSpPr>
              <p:spPr>
                <a:xfrm>
                  <a:off x="1330902" y="3717259"/>
                  <a:ext cx="1562223" cy="2822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rtl="0">
                    <a:defRPr/>
                  </a:pPr>
                  <a:r>
                    <a:rPr lang="ht" sz="1200">
                      <a:solidFill>
                        <a:prstClr val="black"/>
                      </a:solidFill>
                      <a:latin typeface="Calibri"/>
                    </a:rPr>
                    <a:t>EFSB</a:t>
                  </a:r>
                  <a:r>
                    <a:rPr lang="ht" sz="1200" baseline="30000">
                      <a:solidFill>
                        <a:prstClr val="black"/>
                      </a:solidFill>
                      <a:latin typeface="Calibri"/>
                    </a:rPr>
                    <a:t>2</a:t>
                  </a:r>
                  <a:r>
                    <a:rPr lang="ht" sz="900">
                      <a:solidFill>
                        <a:prstClr val="black"/>
                      </a:solidFill>
                      <a:latin typeface="Calibri"/>
                    </a:rPr>
                    <a:t> </a:t>
                  </a:r>
                  <a:r>
                    <a:rPr lang="ht" sz="1200">
                      <a:solidFill>
                        <a:prstClr val="black"/>
                      </a:solidFill>
                      <a:latin typeface="Calibri"/>
                    </a:rPr>
                    <a:t>depoze dokiman</a:t>
                  </a:r>
                </a:p>
              </p:txBody>
            </p:sp>
            <p:sp>
              <p:nvSpPr>
                <p:cNvPr id="35" name="TextBox 32">
                  <a:extLst>
                    <a:ext uri="{FF2B5EF4-FFF2-40B4-BE49-F238E27FC236}">
                      <a16:creationId xmlns:a16="http://schemas.microsoft.com/office/drawing/2014/main" id="{7913C90D-283D-B327-3751-FDE942424B31}"/>
                    </a:ext>
                  </a:extLst>
                </p:cNvPr>
                <p:cNvSpPr txBox="1"/>
                <p:nvPr/>
              </p:nvSpPr>
              <p:spPr>
                <a:xfrm>
                  <a:off x="1407137" y="3474737"/>
                  <a:ext cx="1399286" cy="2822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rtl="0">
                    <a:defRPr/>
                  </a:pPr>
                  <a:r>
                    <a:rPr lang="ht" sz="1200">
                      <a:solidFill>
                        <a:prstClr val="black"/>
                      </a:solidFill>
                      <a:latin typeface="Calibri"/>
                    </a:rPr>
                    <a:t>10/03/2022</a:t>
                  </a:r>
                </a:p>
              </p:txBody>
            </p:sp>
          </p:grpSp>
          <p:cxnSp>
            <p:nvCxnSpPr>
              <p:cNvPr id="12" name="Straight Connector 11">
                <a:extLst>
                  <a:ext uri="{FF2B5EF4-FFF2-40B4-BE49-F238E27FC236}">
                    <a16:creationId xmlns:a16="http://schemas.microsoft.com/office/drawing/2014/main" id="{F7620E9E-E3AF-B449-E727-0A6F2706368E}"/>
                  </a:ext>
                </a:extLst>
              </p:cNvPr>
              <p:cNvCxnSpPr>
                <a:cxnSpLocks/>
                <a:stCxn id="53" idx="2"/>
              </p:cNvCxnSpPr>
              <p:nvPr/>
            </p:nvCxnSpPr>
            <p:spPr>
              <a:xfrm>
                <a:off x="3111394" y="2477538"/>
                <a:ext cx="0" cy="61555"/>
              </a:xfrm>
              <a:prstGeom prst="line">
                <a:avLst/>
              </a:prstGeom>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506EF229-843E-9466-27DA-721DD956CC50}"/>
                  </a:ext>
                </a:extLst>
              </p:cNvPr>
              <p:cNvGrpSpPr/>
              <p:nvPr/>
            </p:nvGrpSpPr>
            <p:grpSpPr>
              <a:xfrm>
                <a:off x="2615057" y="1942427"/>
                <a:ext cx="1902275" cy="1296152"/>
                <a:chOff x="3669886" y="1416442"/>
                <a:chExt cx="1902275" cy="1296152"/>
              </a:xfrm>
            </p:grpSpPr>
            <p:pic>
              <p:nvPicPr>
                <p:cNvPr id="31" name="Graphic 28" descr="Marker with solid fill">
                  <a:extLst>
                    <a:ext uri="{FF2B5EF4-FFF2-40B4-BE49-F238E27FC236}">
                      <a16:creationId xmlns:a16="http://schemas.microsoft.com/office/drawing/2014/main" id="{DD1838D6-D6BB-86ED-07AF-0F9273D83E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4340148" y="2255394"/>
                  <a:ext cx="457200" cy="457200"/>
                </a:xfrm>
                <a:prstGeom prst="rect">
                  <a:avLst/>
                </a:prstGeom>
              </p:spPr>
            </p:pic>
            <p:sp>
              <p:nvSpPr>
                <p:cNvPr id="32" name="TextBox 29">
                  <a:extLst>
                    <a:ext uri="{FF2B5EF4-FFF2-40B4-BE49-F238E27FC236}">
                      <a16:creationId xmlns:a16="http://schemas.microsoft.com/office/drawing/2014/main" id="{37384F3B-06DE-FA85-1E73-33741FA5ABAD}"/>
                    </a:ext>
                  </a:extLst>
                </p:cNvPr>
                <p:cNvSpPr txBox="1"/>
                <p:nvPr/>
              </p:nvSpPr>
              <p:spPr>
                <a:xfrm>
                  <a:off x="3669886" y="1416442"/>
                  <a:ext cx="1902275" cy="4703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rtl="0">
                    <a:defRPr/>
                  </a:pPr>
                  <a:r>
                    <a:rPr lang="ht" sz="1200">
                      <a:solidFill>
                        <a:prstClr val="black"/>
                      </a:solidFill>
                      <a:latin typeface="Calibri"/>
                    </a:rPr>
                    <a:t>Odyans pou piblik ka bay</a:t>
                  </a:r>
                  <a:r>
                    <a:rPr lang="ht" sz="900">
                      <a:solidFill>
                        <a:prstClr val="black"/>
                      </a:solidFill>
                      <a:latin typeface="Calibri"/>
                    </a:rPr>
                    <a:t> </a:t>
                  </a:r>
                  <a:r>
                    <a:rPr lang="ht" sz="1200">
                      <a:solidFill>
                        <a:prstClr val="black"/>
                      </a:solidFill>
                      <a:latin typeface="Calibri"/>
                    </a:rPr>
                    <a:t>opinyon yo</a:t>
                  </a:r>
                </a:p>
              </p:txBody>
            </p:sp>
            <p:sp>
              <p:nvSpPr>
                <p:cNvPr id="33" name="TextBox 30">
                  <a:extLst>
                    <a:ext uri="{FF2B5EF4-FFF2-40B4-BE49-F238E27FC236}">
                      <a16:creationId xmlns:a16="http://schemas.microsoft.com/office/drawing/2014/main" id="{C5B8264F-52CD-89A1-CA70-7E1E33B1D201}"/>
                    </a:ext>
                  </a:extLst>
                </p:cNvPr>
                <p:cNvSpPr txBox="1"/>
                <p:nvPr/>
              </p:nvSpPr>
              <p:spPr>
                <a:xfrm>
                  <a:off x="3894848" y="1889784"/>
                  <a:ext cx="1399287" cy="2822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rtl="0">
                    <a:defRPr/>
                  </a:pPr>
                  <a:r>
                    <a:rPr lang="ht" sz="1200">
                      <a:solidFill>
                        <a:prstClr val="black"/>
                      </a:solidFill>
                      <a:latin typeface="Calibri"/>
                    </a:rPr>
                    <a:t>28/06/2022</a:t>
                  </a:r>
                </a:p>
              </p:txBody>
            </p:sp>
          </p:grpSp>
          <p:grpSp>
            <p:nvGrpSpPr>
              <p:cNvPr id="14" name="Group 13">
                <a:extLst>
                  <a:ext uri="{FF2B5EF4-FFF2-40B4-BE49-F238E27FC236}">
                    <a16:creationId xmlns:a16="http://schemas.microsoft.com/office/drawing/2014/main" id="{062676CD-888E-E951-60B3-6032BE32BD9E}"/>
                  </a:ext>
                </a:extLst>
              </p:cNvPr>
              <p:cNvGrpSpPr/>
              <p:nvPr/>
            </p:nvGrpSpPr>
            <p:grpSpPr>
              <a:xfrm>
                <a:off x="3888245" y="2287739"/>
                <a:ext cx="2120294" cy="1610571"/>
                <a:chOff x="5554975" y="1731068"/>
                <a:chExt cx="2120294" cy="1610571"/>
              </a:xfrm>
            </p:grpSpPr>
            <p:pic>
              <p:nvPicPr>
                <p:cNvPr id="28" name="Graphic 25" descr="Marker with solid fill">
                  <a:extLst>
                    <a:ext uri="{FF2B5EF4-FFF2-40B4-BE49-F238E27FC236}">
                      <a16:creationId xmlns:a16="http://schemas.microsoft.com/office/drawing/2014/main" id="{9E91AC40-07E8-1C21-F15E-FBDED6694E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18952" y="1731068"/>
                  <a:ext cx="457200" cy="457200"/>
                </a:xfrm>
                <a:prstGeom prst="rect">
                  <a:avLst/>
                </a:prstGeom>
              </p:spPr>
            </p:pic>
            <p:sp>
              <p:nvSpPr>
                <p:cNvPr id="29" name="TextBox 26">
                  <a:extLst>
                    <a:ext uri="{FF2B5EF4-FFF2-40B4-BE49-F238E27FC236}">
                      <a16:creationId xmlns:a16="http://schemas.microsoft.com/office/drawing/2014/main" id="{082FFBDE-CC5D-DC9F-C2DF-8B58EAAD605C}"/>
                    </a:ext>
                  </a:extLst>
                </p:cNvPr>
                <p:cNvSpPr txBox="1"/>
                <p:nvPr/>
              </p:nvSpPr>
              <p:spPr>
                <a:xfrm>
                  <a:off x="5554975" y="2494931"/>
                  <a:ext cx="2120294" cy="84670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rtl="0">
                    <a:defRPr/>
                  </a:pPr>
                  <a:r>
                    <a:rPr lang="ht" sz="1200">
                      <a:solidFill>
                        <a:prstClr val="black"/>
                      </a:solidFill>
                      <a:latin typeface="Calibri"/>
                    </a:rPr>
                    <a:t>EFSB</a:t>
                  </a:r>
                  <a:r>
                    <a:rPr lang="ht" sz="1200" baseline="30000">
                      <a:solidFill>
                        <a:prstClr val="black"/>
                      </a:solidFill>
                      <a:latin typeface="Calibri"/>
                    </a:rPr>
                    <a:t>2 </a:t>
                  </a:r>
                  <a:r>
                    <a:rPr lang="ht" sz="1200">
                      <a:solidFill>
                        <a:prstClr val="black"/>
                      </a:solidFill>
                      <a:latin typeface="Calibri"/>
                    </a:rPr>
                    <a:t>mande Eversource pou l evalye wout ki gen plizyè opsyon an soti Kendall Sq. Pou rive Somerville</a:t>
                  </a:r>
                </a:p>
              </p:txBody>
            </p:sp>
            <p:sp>
              <p:nvSpPr>
                <p:cNvPr id="30" name="TextBox 27">
                  <a:extLst>
                    <a:ext uri="{FF2B5EF4-FFF2-40B4-BE49-F238E27FC236}">
                      <a16:creationId xmlns:a16="http://schemas.microsoft.com/office/drawing/2014/main" id="{6BEAA32E-BA5A-D766-F82A-977057FCD34C}"/>
                    </a:ext>
                  </a:extLst>
                </p:cNvPr>
                <p:cNvSpPr txBox="1"/>
                <p:nvPr/>
              </p:nvSpPr>
              <p:spPr>
                <a:xfrm>
                  <a:off x="5779878" y="2259837"/>
                  <a:ext cx="1539215" cy="2822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rtl="0">
                    <a:defRPr/>
                  </a:pPr>
                  <a:r>
                    <a:rPr lang="ht" sz="1200">
                      <a:solidFill>
                        <a:prstClr val="black"/>
                      </a:solidFill>
                      <a:latin typeface="Calibri"/>
                    </a:rPr>
                    <a:t>20/07/2022</a:t>
                  </a:r>
                </a:p>
              </p:txBody>
            </p:sp>
          </p:grpSp>
          <p:pic>
            <p:nvPicPr>
              <p:cNvPr id="25" name="Graphic 22" descr="Marker with solid fill">
                <a:extLst>
                  <a:ext uri="{FF2B5EF4-FFF2-40B4-BE49-F238E27FC236}">
                    <a16:creationId xmlns:a16="http://schemas.microsoft.com/office/drawing/2014/main" id="{5F813D7B-8703-7ABE-5E20-720BED5EBC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6119700" y="2764544"/>
                <a:ext cx="457200" cy="457200"/>
              </a:xfrm>
              <a:prstGeom prst="rect">
                <a:avLst/>
              </a:prstGeom>
            </p:spPr>
          </p:pic>
          <p:grpSp>
            <p:nvGrpSpPr>
              <p:cNvPr id="16" name="Group 15">
                <a:extLst>
                  <a:ext uri="{FF2B5EF4-FFF2-40B4-BE49-F238E27FC236}">
                    <a16:creationId xmlns:a16="http://schemas.microsoft.com/office/drawing/2014/main" id="{19EEC805-167E-9A4C-9ABE-E864BEAAAC49}"/>
                  </a:ext>
                </a:extLst>
              </p:cNvPr>
              <p:cNvGrpSpPr/>
              <p:nvPr/>
            </p:nvGrpSpPr>
            <p:grpSpPr>
              <a:xfrm>
                <a:off x="1269241" y="1914882"/>
                <a:ext cx="5974179" cy="3063244"/>
                <a:chOff x="1449197" y="2608240"/>
                <a:chExt cx="5974179" cy="3063244"/>
              </a:xfrm>
            </p:grpSpPr>
            <p:grpSp>
              <p:nvGrpSpPr>
                <p:cNvPr id="20" name="Group 19">
                  <a:extLst>
                    <a:ext uri="{FF2B5EF4-FFF2-40B4-BE49-F238E27FC236}">
                      <a16:creationId xmlns:a16="http://schemas.microsoft.com/office/drawing/2014/main" id="{FD8EF252-7313-F8EC-C571-5BC136482DCF}"/>
                    </a:ext>
                  </a:extLst>
                </p:cNvPr>
                <p:cNvGrpSpPr/>
                <p:nvPr/>
              </p:nvGrpSpPr>
              <p:grpSpPr>
                <a:xfrm>
                  <a:off x="1449197" y="3092440"/>
                  <a:ext cx="5803502" cy="2579044"/>
                  <a:chOff x="-236832" y="1874120"/>
                  <a:chExt cx="5803502" cy="2579044"/>
                </a:xfrm>
              </p:grpSpPr>
              <p:pic>
                <p:nvPicPr>
                  <p:cNvPr id="22" name="Graphic 19" descr="Marker with solid fill">
                    <a:extLst>
                      <a:ext uri="{FF2B5EF4-FFF2-40B4-BE49-F238E27FC236}">
                        <a16:creationId xmlns:a16="http://schemas.microsoft.com/office/drawing/2014/main" id="{30C37208-1ACB-DBF8-BBC5-337C3CFE91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6832" y="3875437"/>
                    <a:ext cx="577727" cy="577727"/>
                  </a:xfrm>
                  <a:prstGeom prst="rect">
                    <a:avLst/>
                  </a:prstGeom>
                  <a:effectLst>
                    <a:glow rad="63500">
                      <a:schemeClr val="accent3">
                        <a:satMod val="175000"/>
                        <a:alpha val="40000"/>
                      </a:schemeClr>
                    </a:glow>
                  </a:effectLst>
                </p:spPr>
              </p:pic>
              <p:sp>
                <p:nvSpPr>
                  <p:cNvPr id="24" name="TextBox 21">
                    <a:extLst>
                      <a:ext uri="{FF2B5EF4-FFF2-40B4-BE49-F238E27FC236}">
                        <a16:creationId xmlns:a16="http://schemas.microsoft.com/office/drawing/2014/main" id="{082F96C1-6218-5BF1-EE55-0400D761F6FA}"/>
                      </a:ext>
                    </a:extLst>
                  </p:cNvPr>
                  <p:cNvSpPr txBox="1"/>
                  <p:nvPr/>
                </p:nvSpPr>
                <p:spPr>
                  <a:xfrm>
                    <a:off x="4027456" y="1874120"/>
                    <a:ext cx="1539214" cy="2822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rtl="0">
                      <a:defRPr/>
                    </a:pPr>
                    <a:r>
                      <a:rPr lang="ht" sz="1200">
                        <a:latin typeface="Calibri"/>
                      </a:rPr>
                      <a:t>10/11/2022</a:t>
                    </a:r>
                  </a:p>
                </p:txBody>
              </p:sp>
            </p:grpSp>
            <p:sp>
              <p:nvSpPr>
                <p:cNvPr id="21" name="TextBox 18">
                  <a:extLst>
                    <a:ext uri="{FF2B5EF4-FFF2-40B4-BE49-F238E27FC236}">
                      <a16:creationId xmlns:a16="http://schemas.microsoft.com/office/drawing/2014/main" id="{488D4888-B364-D6E8-3928-076BCC656EAC}"/>
                    </a:ext>
                  </a:extLst>
                </p:cNvPr>
                <p:cNvSpPr txBox="1"/>
                <p:nvPr/>
              </p:nvSpPr>
              <p:spPr>
                <a:xfrm>
                  <a:off x="5542805" y="2608240"/>
                  <a:ext cx="1880571" cy="4875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ht" sz="1200">
                      <a:latin typeface="Calibri" panose="020F0502020204030204" pitchFamily="34" charset="0"/>
                      <a:ea typeface="Calibri" panose="020F0502020204030204" pitchFamily="34" charset="0"/>
                      <a:cs typeface="Calibri" panose="020F0502020204030204" pitchFamily="34" charset="0"/>
                    </a:rPr>
                    <a:t>Odyans piblik sou wout ki gen plizyè opsyon</a:t>
                  </a:r>
                </a:p>
              </p:txBody>
            </p:sp>
          </p:grpSp>
          <p:sp>
            <p:nvSpPr>
              <p:cNvPr id="17" name="Arrow: Chevron 16">
                <a:extLst>
                  <a:ext uri="{FF2B5EF4-FFF2-40B4-BE49-F238E27FC236}">
                    <a16:creationId xmlns:a16="http://schemas.microsoft.com/office/drawing/2014/main" id="{AA49C064-B173-67BB-A563-475B25882F76}"/>
                  </a:ext>
                </a:extLst>
              </p:cNvPr>
              <p:cNvSpPr/>
              <p:nvPr/>
            </p:nvSpPr>
            <p:spPr>
              <a:xfrm>
                <a:off x="494880" y="2645052"/>
                <a:ext cx="301381" cy="16888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US" sz="1350">
                  <a:solidFill>
                    <a:schemeClr val="tx1"/>
                  </a:solidFill>
                </a:endParaRPr>
              </a:p>
            </p:txBody>
          </p:sp>
          <p:sp>
            <p:nvSpPr>
              <p:cNvPr id="18" name="Arrow: Chevron 17">
                <a:extLst>
                  <a:ext uri="{FF2B5EF4-FFF2-40B4-BE49-F238E27FC236}">
                    <a16:creationId xmlns:a16="http://schemas.microsoft.com/office/drawing/2014/main" id="{32D6F8F5-343B-07D6-7442-8544D062EC8F}"/>
                  </a:ext>
                </a:extLst>
              </p:cNvPr>
              <p:cNvSpPr/>
              <p:nvPr/>
            </p:nvSpPr>
            <p:spPr>
              <a:xfrm>
                <a:off x="7430217" y="2654800"/>
                <a:ext cx="290125" cy="14939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US" sz="1350">
                  <a:solidFill>
                    <a:schemeClr val="tx1"/>
                  </a:solidFill>
                </a:endParaRPr>
              </a:p>
            </p:txBody>
          </p:sp>
          <p:pic>
            <p:nvPicPr>
              <p:cNvPr id="19" name="Graphic 16" descr="Marker with solid fill">
                <a:extLst>
                  <a:ext uri="{FF2B5EF4-FFF2-40B4-BE49-F238E27FC236}">
                    <a16:creationId xmlns:a16="http://schemas.microsoft.com/office/drawing/2014/main" id="{23C43579-DB4C-8A9A-6C54-5F462664FC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33491" y="2297637"/>
                <a:ext cx="457200" cy="457200"/>
              </a:xfrm>
              <a:prstGeom prst="rect">
                <a:avLst/>
              </a:prstGeom>
            </p:spPr>
          </p:pic>
        </p:grpSp>
      </p:grpSp>
      <p:grpSp>
        <p:nvGrpSpPr>
          <p:cNvPr id="26" name="Group 25">
            <a:extLst>
              <a:ext uri="{FF2B5EF4-FFF2-40B4-BE49-F238E27FC236}">
                <a16:creationId xmlns:a16="http://schemas.microsoft.com/office/drawing/2014/main" id="{0CAA5B0C-6EEE-3E02-00CF-F2FCFF8CFA9A}"/>
              </a:ext>
            </a:extLst>
          </p:cNvPr>
          <p:cNvGrpSpPr/>
          <p:nvPr/>
        </p:nvGrpSpPr>
        <p:grpSpPr>
          <a:xfrm>
            <a:off x="429214" y="5881421"/>
            <a:ext cx="8267147" cy="508937"/>
            <a:chOff x="39812" y="6478579"/>
            <a:chExt cx="8267147" cy="508937"/>
          </a:xfrm>
        </p:grpSpPr>
        <p:sp>
          <p:nvSpPr>
            <p:cNvPr id="27" name="TextBox 26">
              <a:extLst>
                <a:ext uri="{FF2B5EF4-FFF2-40B4-BE49-F238E27FC236}">
                  <a16:creationId xmlns:a16="http://schemas.microsoft.com/office/drawing/2014/main" id="{6F762F79-114E-B4DC-2D2C-FC5256D08DD2}"/>
                </a:ext>
              </a:extLst>
            </p:cNvPr>
            <p:cNvSpPr txBox="1"/>
            <p:nvPr/>
          </p:nvSpPr>
          <p:spPr>
            <a:xfrm>
              <a:off x="39812" y="6479685"/>
              <a:ext cx="3676404" cy="507831"/>
            </a:xfrm>
            <a:prstGeom prst="rect">
              <a:avLst/>
            </a:prstGeom>
            <a:noFill/>
          </p:spPr>
          <p:txBody>
            <a:bodyPr wrap="square" rtlCol="0">
              <a:spAutoFit/>
            </a:bodyPr>
            <a:lstStyle/>
            <a:p>
              <a:pPr rtl="0"/>
              <a:r>
                <a:rPr lang="ht" sz="900">
                  <a:solidFill>
                    <a:prstClr val="black"/>
                  </a:solidFill>
                  <a:latin typeface="Calibri"/>
                </a:rPr>
                <a:t>1. Fòmilè Avi Anrapò ak Anviwònman Daprè Lwa Konsènan Règleman sou Anviwònman nan Massachusetts</a:t>
              </a:r>
            </a:p>
            <a:p>
              <a:pPr rtl="0"/>
              <a:r>
                <a:rPr lang="ht" sz="900">
                  <a:solidFill>
                    <a:prstClr val="black"/>
                  </a:solidFill>
                  <a:latin typeface="Calibri"/>
                </a:rPr>
                <a:t>2. Komite Pou Mete Sou Pye Enstalasyon Kouran</a:t>
              </a:r>
            </a:p>
          </p:txBody>
        </p:sp>
        <p:sp>
          <p:nvSpPr>
            <p:cNvPr id="44" name="TextBox 43">
              <a:extLst>
                <a:ext uri="{FF2B5EF4-FFF2-40B4-BE49-F238E27FC236}">
                  <a16:creationId xmlns:a16="http://schemas.microsoft.com/office/drawing/2014/main" id="{30E20D59-C23F-9DD6-5FDF-9A97FF742610}"/>
                </a:ext>
              </a:extLst>
            </p:cNvPr>
            <p:cNvSpPr txBox="1"/>
            <p:nvPr/>
          </p:nvSpPr>
          <p:spPr>
            <a:xfrm>
              <a:off x="3734959" y="6478579"/>
              <a:ext cx="4572000" cy="369332"/>
            </a:xfrm>
            <a:prstGeom prst="rect">
              <a:avLst/>
            </a:prstGeom>
            <a:noFill/>
          </p:spPr>
          <p:txBody>
            <a:bodyPr wrap="square" rtlCol="0">
              <a:spAutoFit/>
            </a:bodyPr>
            <a:lstStyle/>
            <a:p>
              <a:pPr rtl="0"/>
              <a:r>
                <a:rPr lang="ht" sz="900">
                  <a:solidFill>
                    <a:prstClr val="black"/>
                  </a:solidFill>
                  <a:latin typeface="Calibri"/>
                </a:rPr>
                <a:t>3. Ka chanje e tout apwobasyon / pèmi yo ann atant</a:t>
              </a:r>
            </a:p>
            <a:p>
              <a:pPr rtl="0"/>
              <a:r>
                <a:rPr lang="ht" sz="900">
                  <a:solidFill>
                    <a:prstClr val="black"/>
                  </a:solidFill>
                  <a:latin typeface="Calibri"/>
                </a:rPr>
                <a:t>4 Eleman Diferan</a:t>
              </a:r>
            </a:p>
          </p:txBody>
        </p:sp>
      </p:grpSp>
      <p:cxnSp>
        <p:nvCxnSpPr>
          <p:cNvPr id="61" name="Straight Connector 60">
            <a:extLst>
              <a:ext uri="{FF2B5EF4-FFF2-40B4-BE49-F238E27FC236}">
                <a16:creationId xmlns:a16="http://schemas.microsoft.com/office/drawing/2014/main" id="{16BA9B28-4307-91C6-636C-28AC04E9C6AB}"/>
              </a:ext>
            </a:extLst>
          </p:cNvPr>
          <p:cNvCxnSpPr>
            <a:cxnSpLocks/>
          </p:cNvCxnSpPr>
          <p:nvPr/>
        </p:nvCxnSpPr>
        <p:spPr>
          <a:xfrm>
            <a:off x="429214" y="5691673"/>
            <a:ext cx="756712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8868150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p:cNvSpPr>
            <a:spLocks noGrp="1" noChangeArrowheads="1"/>
          </p:cNvSpPr>
          <p:nvPr>
            <p:ph type="title" idx="4294967295"/>
          </p:nvPr>
        </p:nvSpPr>
        <p:spPr>
          <a:xfrm>
            <a:off x="225623" y="123434"/>
            <a:ext cx="6969125" cy="846137"/>
          </a:xfrm>
        </p:spPr>
        <p:txBody>
          <a:bodyPr rtlCol="0"/>
          <a:lstStyle/>
          <a:p>
            <a:pPr rtl="0"/>
            <a:r>
              <a:rPr lang="ht" sz="1850">
                <a:latin typeface="Calibri"/>
                <a:ea typeface="MS PGothic"/>
                <a:cs typeface="Calibri"/>
              </a:rPr>
              <a:t>Dènye Enfòmasyon: Premye Wout soti Kendall Sq pou rive Union Sq.</a:t>
            </a:r>
            <a:br>
              <a:rPr lang="en-US" sz="2200" strike="sngStrike" dirty="0">
                <a:latin typeface="Calibri" panose="020F0502020204030204" pitchFamily="34" charset="0"/>
                <a:cs typeface="Calibri" panose="020F0502020204030204" pitchFamily="34" charset="0"/>
              </a:rPr>
            </a:br>
            <a:r>
              <a:rPr lang="ht" sz="1500" b="0" i="1">
                <a:latin typeface="Calibri"/>
                <a:ea typeface="MS PGothic"/>
                <a:cs typeface="Calibri"/>
              </a:rPr>
              <a:t>Wout S15 ak lòt opsyon an suiv chemen RR / Grand Junction Corridor, South Street</a:t>
            </a:r>
            <a:endParaRPr lang="en-US" sz="1500" b="0" i="1" strike="sngStrike" dirty="0">
              <a:solidFill>
                <a:schemeClr val="tx1"/>
              </a:solidFill>
              <a:highlight>
                <a:srgbClr val="FFFF00"/>
              </a:highlight>
              <a:latin typeface="Calibri"/>
              <a:ea typeface="MS PGothic"/>
              <a:cs typeface="Calibri"/>
            </a:endParaRPr>
          </a:p>
        </p:txBody>
      </p:sp>
      <p:sp>
        <p:nvSpPr>
          <p:cNvPr id="11" name="TextBox 10">
            <a:extLst>
              <a:ext uri="{FF2B5EF4-FFF2-40B4-BE49-F238E27FC236}">
                <a16:creationId xmlns:a16="http://schemas.microsoft.com/office/drawing/2014/main" id="{F6EBC99E-DDA2-7730-E65F-2E14279DA819}"/>
              </a:ext>
            </a:extLst>
          </p:cNvPr>
          <p:cNvSpPr txBox="1"/>
          <p:nvPr/>
        </p:nvSpPr>
        <p:spPr bwMode="auto">
          <a:xfrm>
            <a:off x="1529427" y="6073812"/>
            <a:ext cx="1418253" cy="400099"/>
          </a:xfrm>
          <a:prstGeom prst="rect">
            <a:avLst/>
          </a:prstGeom>
          <a:noFill/>
          <a:ln w="9525">
            <a:noFill/>
            <a:miter lim="800000"/>
            <a:headEnd/>
            <a:tailEnd/>
          </a:ln>
          <a:effectLst/>
        </p:spPr>
        <p:txBody>
          <a:bodyPr wrap="square" lIns="91430" tIns="45715" rIns="91430" bIns="45715" rtlCol="0">
            <a:spAutoFit/>
          </a:bodyPr>
          <a:lstStyle/>
          <a:p>
            <a:pPr algn="ctr" rtl="0"/>
            <a:r>
              <a:rPr lang="ht" sz="1000" i="1"/>
              <a:t>Wout S15 prensipal </a:t>
            </a:r>
          </a:p>
          <a:p>
            <a:pPr algn="ctr" rtl="0"/>
            <a:r>
              <a:rPr lang="ht" sz="1000" i="1"/>
              <a:t>(Liy Woz Fonse)  </a:t>
            </a:r>
          </a:p>
        </p:txBody>
      </p:sp>
      <p:sp>
        <p:nvSpPr>
          <p:cNvPr id="12" name="TextBox 11">
            <a:extLst>
              <a:ext uri="{FF2B5EF4-FFF2-40B4-BE49-F238E27FC236}">
                <a16:creationId xmlns:a16="http://schemas.microsoft.com/office/drawing/2014/main" id="{A3E77BEB-D66A-6EE4-854A-5843833EEF17}"/>
              </a:ext>
            </a:extLst>
          </p:cNvPr>
          <p:cNvSpPr txBox="1"/>
          <p:nvPr/>
        </p:nvSpPr>
        <p:spPr bwMode="auto">
          <a:xfrm>
            <a:off x="5939702" y="4929851"/>
            <a:ext cx="1418253" cy="246211"/>
          </a:xfrm>
          <a:prstGeom prst="rect">
            <a:avLst/>
          </a:prstGeom>
          <a:noFill/>
          <a:ln w="9525">
            <a:noFill/>
            <a:miter lim="800000"/>
            <a:headEnd/>
            <a:tailEnd/>
          </a:ln>
          <a:effectLst/>
        </p:spPr>
        <p:txBody>
          <a:bodyPr wrap="square" lIns="91430" tIns="45715" rIns="91430" bIns="45715" rtlCol="0">
            <a:spAutoFit/>
          </a:bodyPr>
          <a:lstStyle/>
          <a:p>
            <a:pPr algn="ctr" rtl="0"/>
            <a:r>
              <a:rPr lang="ht" sz="1000"/>
              <a:t>Detay sou south Street </a:t>
            </a:r>
          </a:p>
        </p:txBody>
      </p:sp>
      <p:pic>
        <p:nvPicPr>
          <p:cNvPr id="3" name="Picture 2" descr="A map of a city&#10;&#10;Description automatically generated">
            <a:extLst>
              <a:ext uri="{FF2B5EF4-FFF2-40B4-BE49-F238E27FC236}">
                <a16:creationId xmlns:a16="http://schemas.microsoft.com/office/drawing/2014/main" id="{AD95D92F-BEC4-ADDA-BF88-E2F67BD8B57B}"/>
              </a:ext>
            </a:extLst>
          </p:cNvPr>
          <p:cNvPicPr>
            <a:picLocks noChangeAspect="1"/>
          </p:cNvPicPr>
          <p:nvPr/>
        </p:nvPicPr>
        <p:blipFill>
          <a:blip r:embed="rId3"/>
          <a:stretch>
            <a:fillRect/>
          </a:stretch>
        </p:blipFill>
        <p:spPr>
          <a:xfrm>
            <a:off x="552090" y="1094737"/>
            <a:ext cx="3372928" cy="4979075"/>
          </a:xfrm>
          <a:prstGeom prst="rect">
            <a:avLst/>
          </a:prstGeom>
          <a:ln w="12700">
            <a:solidFill>
              <a:schemeClr val="tx1"/>
            </a:solidFill>
          </a:ln>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C2F043F5-4D4C-03C2-251C-4A9D518117F4}"/>
              </a:ext>
            </a:extLst>
          </p:cNvPr>
          <p:cNvSpPr/>
          <p:nvPr/>
        </p:nvSpPr>
        <p:spPr>
          <a:xfrm>
            <a:off x="1180730" y="1597981"/>
            <a:ext cx="2272684" cy="2166151"/>
          </a:xfrm>
          <a:prstGeom prst="rect">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7" name="Straight Connector 6">
            <a:extLst>
              <a:ext uri="{FF2B5EF4-FFF2-40B4-BE49-F238E27FC236}">
                <a16:creationId xmlns:a16="http://schemas.microsoft.com/office/drawing/2014/main" id="{6C6A1978-17B9-0601-5EDF-298DCAA68227}"/>
              </a:ext>
            </a:extLst>
          </p:cNvPr>
          <p:cNvCxnSpPr>
            <a:cxnSpLocks/>
          </p:cNvCxnSpPr>
          <p:nvPr/>
        </p:nvCxnSpPr>
        <p:spPr>
          <a:xfrm>
            <a:off x="3453414" y="3764132"/>
            <a:ext cx="1100244" cy="113388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61A2448-7278-D0DF-B7E3-19D12ACD9107}"/>
              </a:ext>
            </a:extLst>
          </p:cNvPr>
          <p:cNvCxnSpPr>
            <a:cxnSpLocks/>
          </p:cNvCxnSpPr>
          <p:nvPr/>
        </p:nvCxnSpPr>
        <p:spPr>
          <a:xfrm flipV="1">
            <a:off x="3453414" y="1257318"/>
            <a:ext cx="1100244" cy="340663"/>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C834361-9439-8572-ECE1-D366B52D9618}"/>
              </a:ext>
            </a:extLst>
          </p:cNvPr>
          <p:cNvSpPr txBox="1"/>
          <p:nvPr/>
        </p:nvSpPr>
        <p:spPr bwMode="auto">
          <a:xfrm>
            <a:off x="4443984" y="5354728"/>
            <a:ext cx="4147926" cy="830987"/>
          </a:xfrm>
          <a:prstGeom prst="rect">
            <a:avLst/>
          </a:prstGeom>
          <a:solidFill>
            <a:schemeClr val="bg1">
              <a:lumMod val="85000"/>
            </a:schemeClr>
          </a:solidFill>
          <a:ln w="9525">
            <a:solidFill>
              <a:schemeClr val="tx1"/>
            </a:solidFill>
            <a:miter lim="800000"/>
            <a:headEnd/>
            <a:tailEnd/>
          </a:ln>
          <a:effectLst/>
        </p:spPr>
        <p:txBody>
          <a:bodyPr wrap="square" lIns="91430" tIns="45715" rIns="91430" bIns="45715" rtlCol="0">
            <a:spAutoFit/>
          </a:bodyPr>
          <a:lstStyle/>
          <a:p>
            <a:pPr marL="171450" indent="-171450" algn="l" rtl="0">
              <a:buFont typeface="Arial" panose="020B0604020202020204" pitchFamily="34" charset="0"/>
              <a:buChar char="•"/>
            </a:pPr>
            <a:r>
              <a:rPr lang="ht" sz="1200"/>
              <a:t>Wout S-1A ki te prefere anvan ak premye avi lòt opsyon pou wout S-11C yo te montre lè y ap depoze EFSB a nan dat 10 mas 2022. </a:t>
            </a:r>
          </a:p>
          <a:p>
            <a:pPr marL="171450" indent="-171450" algn="l" rtl="0">
              <a:buFont typeface="Arial" panose="020B0604020202020204" pitchFamily="34" charset="0"/>
              <a:buChar char="•"/>
            </a:pPr>
            <a:r>
              <a:rPr lang="ht" sz="1200" b="1"/>
              <a:t>Nouvo, wout S-15 prensipal yo pwopoze Septanm 2023 </a:t>
            </a:r>
          </a:p>
        </p:txBody>
      </p:sp>
      <p:pic>
        <p:nvPicPr>
          <p:cNvPr id="2" name="Picture 1" descr="A map of a city&#10;&#10;Description automatically generated">
            <a:extLst>
              <a:ext uri="{FF2B5EF4-FFF2-40B4-BE49-F238E27FC236}">
                <a16:creationId xmlns:a16="http://schemas.microsoft.com/office/drawing/2014/main" id="{FBE4D01D-A36A-B3AF-BD87-E87E5B9EAD89}"/>
              </a:ext>
            </a:extLst>
          </p:cNvPr>
          <p:cNvPicPr>
            <a:picLocks noChangeAspect="1"/>
          </p:cNvPicPr>
          <p:nvPr/>
        </p:nvPicPr>
        <p:blipFill>
          <a:blip r:embed="rId4"/>
          <a:stretch>
            <a:fillRect/>
          </a:stretch>
        </p:blipFill>
        <p:spPr>
          <a:xfrm>
            <a:off x="4553658" y="1257318"/>
            <a:ext cx="3959523" cy="3640698"/>
          </a:xfrm>
          <a:prstGeom prst="rect">
            <a:avLst/>
          </a:prstGeom>
          <a:ln w="28575">
            <a:solidFill>
              <a:srgbClr val="FFFF00"/>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EDB4B306-D65C-4BE7-612A-63FF27D5814E}"/>
              </a:ext>
            </a:extLst>
          </p:cNvPr>
          <p:cNvSpPr txBox="1"/>
          <p:nvPr/>
        </p:nvSpPr>
        <p:spPr bwMode="auto">
          <a:xfrm rot="326828">
            <a:off x="1768794" y="2944663"/>
            <a:ext cx="614188" cy="61555"/>
          </a:xfrm>
          <a:prstGeom prst="rect">
            <a:avLst/>
          </a:prstGeom>
          <a:solidFill>
            <a:srgbClr val="FF40FF"/>
          </a:solidFill>
          <a:ln w="9525">
            <a:noFill/>
            <a:miter lim="800000"/>
            <a:headEnd/>
            <a:tailEnd/>
          </a:ln>
          <a:effectLst/>
        </p:spPr>
        <p:txBody>
          <a:bodyPr wrap="square" lIns="0" tIns="0" rIns="0" bIns="0" rtlCol="0">
            <a:spAutoFit/>
          </a:bodyPr>
          <a:lstStyle/>
          <a:p>
            <a:pPr algn="ctr" rtl="0"/>
            <a:r>
              <a:rPr lang="ht" sz="400">
                <a:solidFill>
                  <a:schemeClr val="bg1"/>
                </a:solidFill>
                <a:latin typeface="Arial" panose="020B0604020202020204" pitchFamily="34" charset="0"/>
                <a:cs typeface="Arial" panose="020B0604020202020204" pitchFamily="34" charset="0"/>
              </a:rPr>
              <a:t>Chanjman Wout S-15</a:t>
            </a:r>
          </a:p>
        </p:txBody>
      </p:sp>
      <p:sp>
        <p:nvSpPr>
          <p:cNvPr id="8" name="TextBox 7">
            <a:extLst>
              <a:ext uri="{FF2B5EF4-FFF2-40B4-BE49-F238E27FC236}">
                <a16:creationId xmlns:a16="http://schemas.microsoft.com/office/drawing/2014/main" id="{6BAB3EB3-0ADF-469B-A457-177FDCDD76B0}"/>
              </a:ext>
            </a:extLst>
          </p:cNvPr>
          <p:cNvSpPr txBox="1"/>
          <p:nvPr/>
        </p:nvSpPr>
        <p:spPr bwMode="auto">
          <a:xfrm rot="335590">
            <a:off x="5942140" y="3272534"/>
            <a:ext cx="865651" cy="92333"/>
          </a:xfrm>
          <a:prstGeom prst="rect">
            <a:avLst/>
          </a:prstGeom>
          <a:solidFill>
            <a:srgbClr val="FF40FF"/>
          </a:solidFill>
          <a:ln w="9525">
            <a:noFill/>
            <a:miter lim="800000"/>
            <a:headEnd/>
            <a:tailEnd/>
          </a:ln>
          <a:effectLst/>
        </p:spPr>
        <p:txBody>
          <a:bodyPr wrap="square" lIns="0" tIns="0" rIns="0" bIns="0" rtlCol="0">
            <a:spAutoFit/>
          </a:bodyPr>
          <a:lstStyle/>
          <a:p>
            <a:pPr algn="ctr" rtl="0"/>
            <a:r>
              <a:rPr lang="ht" sz="600">
                <a:solidFill>
                  <a:schemeClr val="bg1"/>
                </a:solidFill>
                <a:latin typeface="Arial" panose="020B0604020202020204" pitchFamily="34" charset="0"/>
                <a:cs typeface="Arial" panose="020B0604020202020204" pitchFamily="34" charset="0"/>
              </a:rPr>
              <a:t>Chanjman Wout S-15</a:t>
            </a:r>
          </a:p>
        </p:txBody>
      </p:sp>
      <p:sp>
        <p:nvSpPr>
          <p:cNvPr id="10" name="TextBox 9">
            <a:extLst>
              <a:ext uri="{FF2B5EF4-FFF2-40B4-BE49-F238E27FC236}">
                <a16:creationId xmlns:a16="http://schemas.microsoft.com/office/drawing/2014/main" id="{13BF448D-FA8D-F609-15C6-88D2596AD47C}"/>
              </a:ext>
            </a:extLst>
          </p:cNvPr>
          <p:cNvSpPr txBox="1"/>
          <p:nvPr/>
        </p:nvSpPr>
        <p:spPr bwMode="auto">
          <a:xfrm>
            <a:off x="4572000" y="1387845"/>
            <a:ext cx="613350" cy="153888"/>
          </a:xfrm>
          <a:prstGeom prst="rect">
            <a:avLst/>
          </a:prstGeom>
          <a:solidFill>
            <a:schemeClr val="tx1">
              <a:lumMod val="65000"/>
              <a:lumOff val="35000"/>
            </a:schemeClr>
          </a:solidFill>
          <a:ln w="9525">
            <a:noFill/>
            <a:miter lim="800000"/>
            <a:headEnd/>
            <a:tailEnd/>
          </a:ln>
          <a:effectLst/>
        </p:spPr>
        <p:txBody>
          <a:bodyPr wrap="square" lIns="0" tIns="0" rIns="0" bIns="0" rtlCol="0">
            <a:spAutoFit/>
          </a:bodyPr>
          <a:lstStyle/>
          <a:p>
            <a:pPr algn="r" rtl="0"/>
            <a:r>
              <a:rPr lang="ht" sz="500" i="1">
                <a:solidFill>
                  <a:schemeClr val="bg1"/>
                </a:solidFill>
                <a:latin typeface="Arial" panose="020B0604020202020204" pitchFamily="34" charset="0"/>
                <a:cs typeface="Arial" panose="020B0604020202020204" pitchFamily="34" charset="0"/>
              </a:rPr>
              <a:t>#402</a:t>
            </a:r>
          </a:p>
          <a:p>
            <a:pPr algn="r" rtl="0"/>
            <a:r>
              <a:rPr lang="ht" sz="500" i="1">
                <a:solidFill>
                  <a:schemeClr val="bg1"/>
                </a:solidFill>
                <a:latin typeface="Arial" panose="020B0604020202020204" pitchFamily="34" charset="0"/>
                <a:cs typeface="Arial" panose="020B0604020202020204" pitchFamily="34" charset="0"/>
              </a:rPr>
              <a:t>Estasyon Somerville</a:t>
            </a:r>
          </a:p>
        </p:txBody>
      </p:sp>
      <p:sp>
        <p:nvSpPr>
          <p:cNvPr id="13" name="TextBox 12">
            <a:extLst>
              <a:ext uri="{FF2B5EF4-FFF2-40B4-BE49-F238E27FC236}">
                <a16:creationId xmlns:a16="http://schemas.microsoft.com/office/drawing/2014/main" id="{E96C16CC-355E-11ED-9BB8-7A3A4687C307}"/>
              </a:ext>
            </a:extLst>
          </p:cNvPr>
          <p:cNvSpPr txBox="1"/>
          <p:nvPr/>
        </p:nvSpPr>
        <p:spPr bwMode="auto">
          <a:xfrm>
            <a:off x="957941" y="1779897"/>
            <a:ext cx="365473" cy="92333"/>
          </a:xfrm>
          <a:prstGeom prst="rect">
            <a:avLst/>
          </a:prstGeom>
          <a:solidFill>
            <a:schemeClr val="tx1">
              <a:lumMod val="65000"/>
              <a:lumOff val="35000"/>
            </a:schemeClr>
          </a:solidFill>
          <a:ln w="9525">
            <a:noFill/>
            <a:miter lim="800000"/>
            <a:headEnd/>
            <a:tailEnd/>
          </a:ln>
          <a:effectLst/>
        </p:spPr>
        <p:txBody>
          <a:bodyPr wrap="square" lIns="0" tIns="0" rIns="0" bIns="0" rtlCol="0">
            <a:spAutoFit/>
          </a:bodyPr>
          <a:lstStyle/>
          <a:p>
            <a:pPr algn="r" rtl="0"/>
            <a:r>
              <a:rPr lang="ht" sz="300" i="1">
                <a:solidFill>
                  <a:schemeClr val="bg1"/>
                </a:solidFill>
                <a:latin typeface="Arial" panose="020B0604020202020204" pitchFamily="34" charset="0"/>
                <a:cs typeface="Arial" panose="020B0604020202020204" pitchFamily="34" charset="0"/>
              </a:rPr>
              <a:t>#402</a:t>
            </a:r>
          </a:p>
          <a:p>
            <a:pPr algn="r" rtl="0"/>
            <a:r>
              <a:rPr lang="ht" sz="300" i="1">
                <a:solidFill>
                  <a:schemeClr val="bg1"/>
                </a:solidFill>
                <a:latin typeface="Arial" panose="020B0604020202020204" pitchFamily="34" charset="0"/>
                <a:cs typeface="Arial" panose="020B0604020202020204" pitchFamily="34" charset="0"/>
              </a:rPr>
              <a:t>Estasyon Somerville</a:t>
            </a:r>
          </a:p>
        </p:txBody>
      </p:sp>
    </p:spTree>
    <p:extLst>
      <p:ext uri="{BB962C8B-B14F-4D97-AF65-F5344CB8AC3E}">
        <p14:creationId xmlns:p14="http://schemas.microsoft.com/office/powerpoint/2010/main" val="284808685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485E6B7-4073-AF66-E2E6-4569B7AF0E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95203" y="900504"/>
            <a:ext cx="5033096" cy="2820377"/>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F32659D-2E0A-15C2-24E4-11D276A1E33D}"/>
              </a:ext>
            </a:extLst>
          </p:cNvPr>
          <p:cNvSpPr>
            <a:spLocks noGrp="1"/>
          </p:cNvSpPr>
          <p:nvPr>
            <p:ph type="title"/>
          </p:nvPr>
        </p:nvSpPr>
        <p:spPr>
          <a:xfrm>
            <a:off x="395056" y="164218"/>
            <a:ext cx="6629400" cy="609600"/>
          </a:xfrm>
        </p:spPr>
        <p:txBody>
          <a:bodyPr rtlCol="0"/>
          <a:lstStyle/>
          <a:p>
            <a:pPr rtl="0"/>
            <a:r>
              <a:rPr lang="ht" sz="2300">
                <a:latin typeface="Calibri"/>
                <a:ea typeface="MS PGothic"/>
              </a:rPr>
              <a:t>Dènye Enfòmasyon Konsènan Boston Properties</a:t>
            </a:r>
          </a:p>
        </p:txBody>
      </p:sp>
      <p:sp>
        <p:nvSpPr>
          <p:cNvPr id="4" name="TextBox 3">
            <a:extLst>
              <a:ext uri="{FF2B5EF4-FFF2-40B4-BE49-F238E27FC236}">
                <a16:creationId xmlns:a16="http://schemas.microsoft.com/office/drawing/2014/main" id="{50445B98-653C-3282-50C2-57C1CD4336A3}"/>
              </a:ext>
            </a:extLst>
          </p:cNvPr>
          <p:cNvSpPr txBox="1"/>
          <p:nvPr/>
        </p:nvSpPr>
        <p:spPr bwMode="auto">
          <a:xfrm>
            <a:off x="491252" y="844765"/>
            <a:ext cx="1912415" cy="4985970"/>
          </a:xfrm>
          <a:prstGeom prst="rect">
            <a:avLst/>
          </a:prstGeom>
          <a:solidFill>
            <a:schemeClr val="bg1">
              <a:lumMod val="85000"/>
            </a:schemeClr>
          </a:solidFill>
          <a:ln w="9525">
            <a:solidFill>
              <a:schemeClr val="tx1"/>
            </a:solidFill>
            <a:miter lim="800000"/>
            <a:headEnd/>
            <a:tailEnd/>
          </a:ln>
          <a:effectLst/>
        </p:spPr>
        <p:txBody>
          <a:bodyPr wrap="square" lIns="91430" tIns="45715" rIns="91430" bIns="45715" rtlCol="0" anchor="t">
            <a:spAutoFit/>
          </a:bodyPr>
          <a:lstStyle/>
          <a:p>
            <a:pPr marL="171450" indent="-171450" rtl="0">
              <a:buFont typeface="Wingdings" panose="05000000000000000000" pitchFamily="2" charset="2"/>
              <a:buChar char="§"/>
            </a:pPr>
            <a:r>
              <a:rPr lang="ht" sz="1600">
                <a:latin typeface="Calibri"/>
                <a:ea typeface="Calibri" panose="020F0502020204030204" pitchFamily="34" charset="0"/>
                <a:cs typeface="Calibri"/>
              </a:rPr>
              <a:t>Mas 2023 Nou kraze Blue Garage.</a:t>
            </a:r>
            <a:endParaRPr lang="en-US" dirty="0"/>
          </a:p>
          <a:p>
            <a:pPr marL="171450" indent="-171450" rtl="0">
              <a:buFont typeface="Wingdings" panose="05000000000000000000" pitchFamily="2" charset="2"/>
              <a:buChar char="§"/>
            </a:pPr>
            <a:endParaRPr lang="en-US" sz="1600" dirty="0">
              <a:latin typeface="Calibri" panose="020F0502020204030204" pitchFamily="34" charset="0"/>
              <a:ea typeface="Calibri" panose="020F0502020204030204" pitchFamily="34" charset="0"/>
              <a:cs typeface="Calibri" panose="020F0502020204030204" pitchFamily="34" charset="0"/>
            </a:endParaRPr>
          </a:p>
          <a:p>
            <a:pPr marL="171450" indent="-171450" rtl="0">
              <a:buFont typeface="Wingdings" panose="05000000000000000000" pitchFamily="2" charset="2"/>
              <a:buChar char="§"/>
            </a:pPr>
            <a:endParaRPr lang="en-US" sz="1600" dirty="0">
              <a:latin typeface="Calibri" panose="020F0502020204030204" pitchFamily="34" charset="0"/>
              <a:ea typeface="Calibri" panose="020F0502020204030204" pitchFamily="34" charset="0"/>
              <a:cs typeface="Calibri"/>
            </a:endParaRPr>
          </a:p>
          <a:p>
            <a:pPr marL="171450" indent="-171450" rtl="0">
              <a:buFont typeface="Wingdings" panose="05000000000000000000" pitchFamily="2" charset="2"/>
              <a:buChar char="§"/>
            </a:pPr>
            <a:r>
              <a:rPr lang="ht" sz="1600">
                <a:latin typeface="Calibri"/>
                <a:ea typeface="Calibri" panose="020F0502020204030204" pitchFamily="34" charset="0"/>
                <a:cs typeface="Calibri"/>
              </a:rPr>
              <a:t>2023 - 2027        </a:t>
            </a:r>
          </a:p>
          <a:p>
            <a:pPr rtl="0"/>
            <a:r>
              <a:rPr lang="ht" sz="1600">
                <a:latin typeface="Calibri"/>
                <a:ea typeface="Calibri" panose="020F0502020204030204" pitchFamily="34" charset="0"/>
                <a:cs typeface="Calibri"/>
              </a:rPr>
              <a:t>Aktivite travay sou teren an ak konstriksyon 121 Broadway ak 290 Binney Street.</a:t>
            </a:r>
            <a:endParaRPr lang="en-US" sz="1600" dirty="0">
              <a:latin typeface="Calibri" panose="020F0502020204030204" pitchFamily="34" charset="0"/>
              <a:ea typeface="Calibri" panose="020F0502020204030204" pitchFamily="34" charset="0"/>
              <a:cs typeface="Calibri"/>
            </a:endParaRPr>
          </a:p>
          <a:p>
            <a:pPr marL="171450" indent="-171450" rtl="0">
              <a:buFont typeface="Wingdings" panose="05000000000000000000" pitchFamily="2" charset="2"/>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a:p>
            <a:pPr rtl="0"/>
            <a:endParaRPr lang="en-US" sz="1600" dirty="0">
              <a:latin typeface="Calibri" panose="020F0502020204030204" pitchFamily="34" charset="0"/>
              <a:ea typeface="Calibri" panose="020F0502020204030204" pitchFamily="34" charset="0"/>
              <a:cs typeface="Calibri"/>
            </a:endParaRPr>
          </a:p>
          <a:p>
            <a:pPr marL="171450" indent="-171450" rtl="0">
              <a:buFont typeface="Wingdings" panose="05000000000000000000" pitchFamily="2" charset="2"/>
              <a:buChar char="§"/>
            </a:pPr>
            <a:r>
              <a:rPr lang="ht" sz="1600">
                <a:latin typeface="Calibri"/>
                <a:ea typeface="Calibri" panose="020F0502020204030204" pitchFamily="34" charset="0"/>
                <a:cs typeface="Calibri"/>
              </a:rPr>
              <a:t>~2025-2028* Konstriksyon lòt estasyon ak enstalasyon ekipman Eversource ap fè.</a:t>
            </a:r>
            <a:endParaRPr lang="en-US" dirty="0">
              <a:latin typeface="Franklin Gothic Book"/>
              <a:ea typeface="Calibri" panose="020F0502020204030204" pitchFamily="34" charset="0"/>
              <a:cs typeface="Calibri"/>
            </a:endParaRPr>
          </a:p>
          <a:p>
            <a:pPr rtl="0"/>
            <a:r>
              <a:rPr lang="ht" sz="1600">
                <a:latin typeface="Calibri"/>
                <a:ea typeface="Calibri" panose="020F0502020204030204" pitchFamily="34" charset="0"/>
                <a:cs typeface="Calibri"/>
              </a:rPr>
              <a:t>  </a:t>
            </a:r>
            <a:endParaRPr lang="en-US" sz="1600" dirty="0">
              <a:latin typeface="Calibri"/>
              <a:cs typeface="Calibri"/>
            </a:endParaRPr>
          </a:p>
        </p:txBody>
      </p:sp>
      <p:sp>
        <p:nvSpPr>
          <p:cNvPr id="5" name="TextBox 4">
            <a:extLst>
              <a:ext uri="{FF2B5EF4-FFF2-40B4-BE49-F238E27FC236}">
                <a16:creationId xmlns:a16="http://schemas.microsoft.com/office/drawing/2014/main" id="{5CA328A0-7943-5A40-7617-6C8F296708FE}"/>
              </a:ext>
            </a:extLst>
          </p:cNvPr>
          <p:cNvSpPr txBox="1"/>
          <p:nvPr/>
        </p:nvSpPr>
        <p:spPr bwMode="auto">
          <a:xfrm>
            <a:off x="395056" y="6267591"/>
            <a:ext cx="1994437" cy="253906"/>
          </a:xfrm>
          <a:prstGeom prst="rect">
            <a:avLst/>
          </a:prstGeom>
          <a:noFill/>
          <a:ln w="9525">
            <a:noFill/>
            <a:miter lim="800000"/>
            <a:headEnd/>
            <a:tailEnd/>
          </a:ln>
          <a:effectLst/>
        </p:spPr>
        <p:txBody>
          <a:bodyPr wrap="none" lIns="91430" tIns="45715" rIns="91430" bIns="45715" rtlCol="0">
            <a:spAutoFit/>
          </a:bodyPr>
          <a:lstStyle/>
          <a:p>
            <a:pPr algn="ctr" rtl="0"/>
            <a:r>
              <a:rPr lang="ht" sz="1050" i="1">
                <a:solidFill>
                  <a:srgbClr val="FF0000"/>
                </a:solidFill>
                <a:latin typeface="Calibri" panose="020F0502020204030204" pitchFamily="34" charset="0"/>
                <a:ea typeface="Calibri" panose="020F0502020204030204" pitchFamily="34" charset="0"/>
                <a:cs typeface="Calibri" panose="020F0502020204030204" pitchFamily="34" charset="0"/>
              </a:rPr>
              <a:t>* Apwobasyon EFSB ki ann atant </a:t>
            </a:r>
          </a:p>
        </p:txBody>
      </p:sp>
      <p:pic>
        <p:nvPicPr>
          <p:cNvPr id="1028" name="Picture 4" descr="office buildings in Cambridge, Ma">
            <a:extLst>
              <a:ext uri="{FF2B5EF4-FFF2-40B4-BE49-F238E27FC236}">
                <a16:creationId xmlns:a16="http://schemas.microsoft.com/office/drawing/2014/main" id="{ECD4764B-12A4-7BB0-BFAB-F7DB8FB245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2404" y="3266128"/>
            <a:ext cx="2121875" cy="2858278"/>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E7B8557-487C-43F5-CA5C-1A82871D1BB3}"/>
              </a:ext>
            </a:extLst>
          </p:cNvPr>
          <p:cNvSpPr txBox="1"/>
          <p:nvPr/>
        </p:nvSpPr>
        <p:spPr bwMode="auto">
          <a:xfrm>
            <a:off x="2950812" y="3719428"/>
            <a:ext cx="3467491" cy="246211"/>
          </a:xfrm>
          <a:prstGeom prst="rect">
            <a:avLst/>
          </a:prstGeom>
          <a:noFill/>
          <a:ln w="9525">
            <a:noFill/>
            <a:miter lim="800000"/>
            <a:headEnd/>
            <a:tailEnd/>
          </a:ln>
          <a:effectLst/>
        </p:spPr>
        <p:txBody>
          <a:bodyPr wrap="square" lIns="91430" tIns="45715" rIns="91430" bIns="45715" rtlCol="0">
            <a:spAutoFit/>
          </a:bodyPr>
          <a:lstStyle/>
          <a:p>
            <a:pPr algn="l" rtl="0"/>
            <a:r>
              <a:rPr lang="ht" sz="1000" i="1"/>
              <a:t>Gade foto sou pwogrè lokal la Sept. 2023 (Koutwazi BXP)</a:t>
            </a:r>
          </a:p>
        </p:txBody>
      </p:sp>
      <p:pic>
        <p:nvPicPr>
          <p:cNvPr id="1030" name="Picture 6" descr="open space concept renderings">
            <a:extLst>
              <a:ext uri="{FF2B5EF4-FFF2-40B4-BE49-F238E27FC236}">
                <a16:creationId xmlns:a16="http://schemas.microsoft.com/office/drawing/2014/main" id="{B137310B-D0EC-FEDC-7045-DD64254DEF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308" b="6879"/>
          <a:stretch/>
        </p:blipFill>
        <p:spPr bwMode="auto">
          <a:xfrm>
            <a:off x="3657845" y="4230207"/>
            <a:ext cx="2760459" cy="1772817"/>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2EC12B6-E7B8-B544-8CC1-C7E20BCB03A8}"/>
              </a:ext>
            </a:extLst>
          </p:cNvPr>
          <p:cNvSpPr txBox="1"/>
          <p:nvPr/>
        </p:nvSpPr>
        <p:spPr bwMode="auto">
          <a:xfrm>
            <a:off x="4329546" y="6144486"/>
            <a:ext cx="3260809" cy="246211"/>
          </a:xfrm>
          <a:prstGeom prst="rect">
            <a:avLst/>
          </a:prstGeom>
          <a:noFill/>
          <a:ln w="9525">
            <a:noFill/>
            <a:miter lim="800000"/>
            <a:headEnd/>
            <a:tailEnd/>
          </a:ln>
          <a:effectLst/>
        </p:spPr>
        <p:txBody>
          <a:bodyPr wrap="none" lIns="91430" tIns="45715" rIns="91430" bIns="45715" rtlCol="0">
            <a:spAutoFit/>
          </a:bodyPr>
          <a:lstStyle/>
          <a:p>
            <a:pPr algn="l" rtl="0"/>
            <a:r>
              <a:rPr lang="ht" sz="1000" i="1"/>
              <a:t>Rezilta sou plan plaza ak batiman (Koutwazi BXP)</a:t>
            </a:r>
          </a:p>
        </p:txBody>
      </p:sp>
    </p:spTree>
    <p:extLst>
      <p:ext uri="{BB962C8B-B14F-4D97-AF65-F5344CB8AC3E}">
        <p14:creationId xmlns:p14="http://schemas.microsoft.com/office/powerpoint/2010/main" val="58327685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2659D-2E0A-15C2-24E4-11D276A1E33D}"/>
              </a:ext>
            </a:extLst>
          </p:cNvPr>
          <p:cNvSpPr>
            <a:spLocks noGrp="1"/>
          </p:cNvSpPr>
          <p:nvPr>
            <p:ph type="title"/>
          </p:nvPr>
        </p:nvSpPr>
        <p:spPr>
          <a:xfrm>
            <a:off x="457200" y="304800"/>
            <a:ext cx="6629400" cy="609600"/>
          </a:xfrm>
        </p:spPr>
        <p:txBody>
          <a:bodyPr wrap="square" rtlCol="0" anchor="ctr">
            <a:normAutofit fontScale="90000"/>
          </a:bodyPr>
          <a:lstStyle/>
          <a:p>
            <a:pPr rtl="0">
              <a:lnSpc>
                <a:spcPct val="90000"/>
              </a:lnSpc>
            </a:pPr>
            <a:r>
              <a:rPr lang="ht" sz="2300">
                <a:latin typeface="Calibri"/>
                <a:ea typeface="MS PGothic"/>
                <a:cs typeface="Arial"/>
              </a:rPr>
              <a:t>Dat Enpòtan pou 135 Fulkerson</a:t>
            </a:r>
            <a:r>
              <a:rPr lang="ht" sz="2300">
                <a:latin typeface="Calibri"/>
                <a:ea typeface="MS PGothic"/>
              </a:rPr>
              <a:t> </a:t>
            </a:r>
            <a:br>
              <a:rPr lang="en-US" sz="1600">
                <a:latin typeface="Calibri"/>
              </a:rPr>
            </a:br>
            <a:r>
              <a:rPr lang="ht" sz="2000" b="0" i="1">
                <a:latin typeface="Calibri"/>
                <a:ea typeface="MS PGothic"/>
              </a:rPr>
              <a:t>Yo Pran Angajman, Yo Kenbe Angajman </a:t>
            </a:r>
            <a:endParaRPr lang="en-US" sz="2000" b="0" i="1">
              <a:latin typeface="Calibri"/>
            </a:endParaRPr>
          </a:p>
        </p:txBody>
      </p:sp>
      <p:pic>
        <p:nvPicPr>
          <p:cNvPr id="3" name="Picture 2" descr="An aerial view of a city&#10;&#10;Description automatically generated">
            <a:extLst>
              <a:ext uri="{FF2B5EF4-FFF2-40B4-BE49-F238E27FC236}">
                <a16:creationId xmlns:a16="http://schemas.microsoft.com/office/drawing/2014/main" id="{28D473F1-80FE-03F9-3939-B599A848BDC5}"/>
              </a:ext>
            </a:extLst>
          </p:cNvPr>
          <p:cNvPicPr>
            <a:picLocks noChangeAspect="1"/>
          </p:cNvPicPr>
          <p:nvPr/>
        </p:nvPicPr>
        <p:blipFill rotWithShape="1">
          <a:blip r:embed="rId2"/>
          <a:srcRect l="20970" r="7758" b="-600"/>
          <a:stretch/>
        </p:blipFill>
        <p:spPr>
          <a:xfrm>
            <a:off x="4707138" y="2481244"/>
            <a:ext cx="4025087" cy="3440846"/>
          </a:xfrm>
          <a:prstGeom prst="rect">
            <a:avLst/>
          </a:prstGeom>
          <a:noFill/>
          <a:effectLst>
            <a:outerShdw blurRad="50800" dist="38100" dir="2700000" algn="tl" rotWithShape="0">
              <a:prstClr val="black">
                <a:alpha val="40000"/>
              </a:prstClr>
            </a:outerShdw>
          </a:effectLst>
        </p:spPr>
      </p:pic>
      <p:sp>
        <p:nvSpPr>
          <p:cNvPr id="5" name="Content Placeholder 4">
            <a:extLst>
              <a:ext uri="{FF2B5EF4-FFF2-40B4-BE49-F238E27FC236}">
                <a16:creationId xmlns:a16="http://schemas.microsoft.com/office/drawing/2014/main" id="{BD9AD38D-F6ED-1A99-39FE-633889766154}"/>
              </a:ext>
            </a:extLst>
          </p:cNvPr>
          <p:cNvSpPr>
            <a:spLocks noGrp="1"/>
          </p:cNvSpPr>
          <p:nvPr>
            <p:ph sz="half" idx="2"/>
          </p:nvPr>
        </p:nvSpPr>
        <p:spPr>
          <a:xfrm>
            <a:off x="454327" y="962401"/>
            <a:ext cx="8317300" cy="1342814"/>
          </a:xfrm>
        </p:spPr>
        <p:txBody>
          <a:bodyPr vert="horz" wrap="square" lIns="141074" tIns="70537" rIns="141074" bIns="70537" numCol="1" rtlCol="0" anchor="t" anchorCtr="0" compatLnSpc="1">
            <a:prstTxWarp prst="textNoShape">
              <a:avLst/>
            </a:prstTxWarp>
            <a:noAutofit/>
          </a:bodyPr>
          <a:lstStyle/>
          <a:p>
            <a:pPr marL="283210" indent="-283210" rtl="0">
              <a:lnSpc>
                <a:spcPct val="90000"/>
              </a:lnSpc>
            </a:pPr>
            <a:r>
              <a:rPr lang="ht" sz="1600" b="1">
                <a:latin typeface="Calibri"/>
                <a:ea typeface="MS PGothic"/>
              </a:rPr>
              <a:t>2020 </a:t>
            </a:r>
            <a:r>
              <a:rPr lang="ht" sz="1600">
                <a:latin typeface="Calibri"/>
                <a:ea typeface="MS PGothic"/>
              </a:rPr>
              <a:t>– Vil Cambridge, Eversource, Boston Properties, ak Alexandria Properties te fè yon antant ki te fè vin gen chanjman nan kote yo mete lòt estasyon yo pwopoze a andeyò katye East Cambridge nan distri Kendall Square MXD. </a:t>
            </a:r>
            <a:endParaRPr lang="en-US" sz="1600" dirty="0">
              <a:latin typeface="Calibri"/>
            </a:endParaRPr>
          </a:p>
          <a:p>
            <a:pPr marL="283210" indent="-283210" rtl="0">
              <a:lnSpc>
                <a:spcPct val="90000"/>
              </a:lnSpc>
            </a:pPr>
            <a:r>
              <a:rPr lang="ht" sz="1600">
                <a:latin typeface="Calibri"/>
                <a:ea typeface="MS PGothic"/>
              </a:rPr>
              <a:t>Nan kad aranjman zòn k ap fèt nan Grand Junction, Alexandria te pran angajman pou l achte teren nan men Eversource epi pase l bay vil la pou piblik la itilize.</a:t>
            </a:r>
          </a:p>
        </p:txBody>
      </p:sp>
      <p:sp>
        <p:nvSpPr>
          <p:cNvPr id="6" name="Content Placeholder 4">
            <a:extLst>
              <a:ext uri="{FF2B5EF4-FFF2-40B4-BE49-F238E27FC236}">
                <a16:creationId xmlns:a16="http://schemas.microsoft.com/office/drawing/2014/main" id="{F421BA57-B98C-85E4-55A3-C218DFD515CD}"/>
              </a:ext>
            </a:extLst>
          </p:cNvPr>
          <p:cNvSpPr txBox="1">
            <a:spLocks/>
          </p:cNvSpPr>
          <p:nvPr/>
        </p:nvSpPr>
        <p:spPr bwMode="auto">
          <a:xfrm>
            <a:off x="454327" y="2326582"/>
            <a:ext cx="4202500" cy="3991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141074" tIns="70537" rIns="141074" bIns="70537" numCol="1" rtlCol="0" anchor="t" anchorCtr="0" compatLnSpc="1">
            <a:prstTxWarp prst="textNoShape">
              <a:avLst/>
            </a:prstTxWarp>
            <a:noAutofit/>
          </a:bodyPr>
          <a:lstStyle>
            <a:lvl1pPr marL="283412" indent="-283412" algn="l" rtl="0" eaLnBrk="1" fontAlgn="base" hangingPunct="1">
              <a:spcBef>
                <a:spcPct val="0"/>
              </a:spcBef>
              <a:spcAft>
                <a:spcPct val="55000"/>
              </a:spcAft>
              <a:buClr>
                <a:srgbClr val="007BC3"/>
              </a:buClr>
              <a:buFont typeface="Wingdings" pitchFamily="2" charset="2"/>
              <a:buChar char="§"/>
              <a:defRPr sz="2303">
                <a:solidFill>
                  <a:schemeClr val="tx1"/>
                </a:solidFill>
                <a:latin typeface="Arial" charset="0"/>
                <a:ea typeface="MS PGothic" pitchFamily="34" charset="-128"/>
                <a:cs typeface="ＭＳ Ｐゴシック" charset="0"/>
              </a:defRPr>
            </a:lvl1pPr>
            <a:lvl2pPr marL="614060" indent="-236177" algn="l" rtl="0" eaLnBrk="1" fontAlgn="base" hangingPunct="1">
              <a:spcBef>
                <a:spcPct val="0"/>
              </a:spcBef>
              <a:spcAft>
                <a:spcPct val="55000"/>
              </a:spcAft>
              <a:buClr>
                <a:srgbClr val="007BC3"/>
              </a:buClr>
              <a:buFont typeface="Arial" charset="0"/>
              <a:buChar char="–"/>
              <a:defRPr sz="1982">
                <a:solidFill>
                  <a:schemeClr val="tx1"/>
                </a:solidFill>
                <a:latin typeface="Arial" charset="0"/>
                <a:ea typeface="MS PGothic" pitchFamily="34" charset="-128"/>
              </a:defRPr>
            </a:lvl2pPr>
            <a:lvl3pPr marL="944708" indent="-188942" algn="l" rtl="0" eaLnBrk="1" fontAlgn="base" hangingPunct="1">
              <a:spcBef>
                <a:spcPct val="0"/>
              </a:spcBef>
              <a:spcAft>
                <a:spcPct val="55000"/>
              </a:spcAft>
              <a:buClr>
                <a:srgbClr val="007BC3"/>
              </a:buClr>
              <a:buFont typeface="Wingdings" pitchFamily="2" charset="2"/>
              <a:buChar char="§"/>
              <a:defRPr sz="1661">
                <a:solidFill>
                  <a:schemeClr val="tx1"/>
                </a:solidFill>
                <a:latin typeface="Arial" charset="0"/>
                <a:ea typeface="MS PGothic" pitchFamily="34" charset="-128"/>
              </a:defRPr>
            </a:lvl3pPr>
            <a:lvl4pPr marL="1322592" indent="-188942" algn="l" rtl="0" eaLnBrk="1" fontAlgn="base" hangingPunct="1">
              <a:spcBef>
                <a:spcPct val="20000"/>
              </a:spcBef>
              <a:spcAft>
                <a:spcPct val="0"/>
              </a:spcAft>
              <a:buChar char="–"/>
              <a:defRPr sz="1500">
                <a:solidFill>
                  <a:schemeClr val="tx1"/>
                </a:solidFill>
                <a:latin typeface="Arial" charset="0"/>
                <a:ea typeface="MS PGothic" pitchFamily="34" charset="-128"/>
              </a:defRPr>
            </a:lvl4pPr>
            <a:lvl5pPr marL="1700475" indent="-188942" algn="l" rtl="0" eaLnBrk="1" fontAlgn="base" hangingPunct="1">
              <a:spcBef>
                <a:spcPct val="20000"/>
              </a:spcBef>
              <a:spcAft>
                <a:spcPct val="0"/>
              </a:spcAft>
              <a:buChar char="»"/>
              <a:defRPr sz="1500">
                <a:solidFill>
                  <a:schemeClr val="tx1"/>
                </a:solidFill>
                <a:latin typeface="Arial" charset="0"/>
                <a:ea typeface="MS PGothic" pitchFamily="34" charset="-128"/>
              </a:defRPr>
            </a:lvl5pPr>
            <a:lvl6pPr marL="2078359" indent="-188942" algn="l" rtl="0" eaLnBrk="1" fontAlgn="base" hangingPunct="1">
              <a:spcBef>
                <a:spcPct val="20000"/>
              </a:spcBef>
              <a:spcAft>
                <a:spcPct val="0"/>
              </a:spcAft>
              <a:buChar char="»"/>
              <a:defRPr sz="1500">
                <a:solidFill>
                  <a:schemeClr val="tx1"/>
                </a:solidFill>
                <a:latin typeface="Arial" charset="0"/>
              </a:defRPr>
            </a:lvl6pPr>
            <a:lvl7pPr marL="2456242" indent="-188942" algn="l" rtl="0" eaLnBrk="1" fontAlgn="base" hangingPunct="1">
              <a:spcBef>
                <a:spcPct val="20000"/>
              </a:spcBef>
              <a:spcAft>
                <a:spcPct val="0"/>
              </a:spcAft>
              <a:buChar char="»"/>
              <a:defRPr sz="1500">
                <a:solidFill>
                  <a:schemeClr val="tx1"/>
                </a:solidFill>
                <a:latin typeface="Arial" charset="0"/>
              </a:defRPr>
            </a:lvl7pPr>
            <a:lvl8pPr marL="2834125" indent="-188942" algn="l" rtl="0" eaLnBrk="1" fontAlgn="base" hangingPunct="1">
              <a:spcBef>
                <a:spcPct val="20000"/>
              </a:spcBef>
              <a:spcAft>
                <a:spcPct val="0"/>
              </a:spcAft>
              <a:buChar char="»"/>
              <a:defRPr sz="1500">
                <a:solidFill>
                  <a:schemeClr val="tx1"/>
                </a:solidFill>
                <a:latin typeface="Arial" charset="0"/>
              </a:defRPr>
            </a:lvl8pPr>
            <a:lvl9pPr marL="3212009" indent="-188942" algn="l" rtl="0" eaLnBrk="1" fontAlgn="base" hangingPunct="1">
              <a:spcBef>
                <a:spcPct val="20000"/>
              </a:spcBef>
              <a:spcAft>
                <a:spcPct val="0"/>
              </a:spcAft>
              <a:buChar char="»"/>
              <a:defRPr sz="1500">
                <a:solidFill>
                  <a:schemeClr val="tx1"/>
                </a:solidFill>
                <a:latin typeface="Arial" charset="0"/>
              </a:defRPr>
            </a:lvl9pPr>
          </a:lstStyle>
          <a:p>
            <a:pPr marL="283210" indent="-283210" rtl="0">
              <a:lnSpc>
                <a:spcPct val="90000"/>
              </a:lnSpc>
            </a:pPr>
            <a:r>
              <a:rPr lang="ht" sz="1600" b="1" kern="0">
                <a:latin typeface="Calibri"/>
                <a:ea typeface="MS PGothic"/>
              </a:rPr>
              <a:t>~ 2024*</a:t>
            </a:r>
            <a:r>
              <a:rPr lang="ht" sz="1600" kern="0">
                <a:latin typeface="Calibri"/>
                <a:ea typeface="MS PGothic"/>
              </a:rPr>
              <a:t> – T3 Vil la prevwa achte 135 Fulkerson Street nan men Eversource ak $12,929,000 Alexandria sere jiskaske antant lan aplike. Yo p ap bezwen lajan vil la. </a:t>
            </a:r>
            <a:endParaRPr lang="en-US" sz="1600" kern="0" dirty="0">
              <a:latin typeface="Calibri"/>
            </a:endParaRPr>
          </a:p>
          <a:p>
            <a:pPr marL="283210" indent="-283210" rtl="0">
              <a:lnSpc>
                <a:spcPct val="90000"/>
              </a:lnSpc>
            </a:pPr>
            <a:r>
              <a:rPr lang="ht" sz="1600" b="1" kern="0">
                <a:latin typeface="Calibri"/>
                <a:ea typeface="MS PGothic"/>
              </a:rPr>
              <a:t>~ 2024-2030*</a:t>
            </a:r>
            <a:r>
              <a:rPr lang="ht" sz="1600" kern="0">
                <a:latin typeface="Calibri"/>
                <a:ea typeface="MS PGothic"/>
              </a:rPr>
              <a:t> - Eversource prevwa itilize teren 135 Fulkerson St la pou l ede nan konstriksyon lòt estasyon ak liy transpò. </a:t>
            </a:r>
            <a:endParaRPr lang="en-US" sz="1600" kern="0" dirty="0">
              <a:latin typeface="Calibri"/>
            </a:endParaRPr>
          </a:p>
          <a:p>
            <a:pPr marL="283210" indent="-283210" rtl="0">
              <a:lnSpc>
                <a:spcPct val="90000"/>
              </a:lnSpc>
            </a:pPr>
            <a:r>
              <a:rPr lang="ht" sz="1600" b="1" kern="0">
                <a:latin typeface="Calibri"/>
                <a:ea typeface="MS PGothic"/>
              </a:rPr>
              <a:t>~ 2029* </a:t>
            </a:r>
            <a:r>
              <a:rPr lang="ht" sz="1600" kern="0">
                <a:latin typeface="Calibri"/>
                <a:ea typeface="MS PGothic"/>
              </a:rPr>
              <a:t>- </a:t>
            </a:r>
            <a:r>
              <a:rPr lang="ht" sz="1600" kern="0">
                <a:latin typeface="Calibri"/>
                <a:ea typeface="MS PGothic"/>
                <a:cs typeface="Calibri"/>
              </a:rPr>
              <a:t>Anplwaye vil la pral kòmanse yon pwosesis nan kominote a pou gade fason presi piblik la itilize teren an.</a:t>
            </a:r>
            <a:endParaRPr lang="en-US" sz="1600" kern="0" dirty="0">
              <a:latin typeface="Calibri"/>
              <a:cs typeface="Calibri"/>
            </a:endParaRPr>
          </a:p>
          <a:p>
            <a:pPr marL="283210" indent="-283210" rtl="0">
              <a:lnSpc>
                <a:spcPct val="90000"/>
              </a:lnSpc>
            </a:pPr>
            <a:r>
              <a:rPr lang="ht" sz="1600" b="1" kern="0">
                <a:latin typeface="Calibri"/>
                <a:ea typeface="MS PGothic"/>
              </a:rPr>
              <a:t>~ 2030*</a:t>
            </a:r>
            <a:r>
              <a:rPr lang="ht" sz="1600" kern="0">
                <a:latin typeface="Calibri"/>
                <a:ea typeface="MS PGothic"/>
              </a:rPr>
              <a:t> – Kou GCEP a fini, teren an ap disponib nan Vil la pou piblik la itilize. </a:t>
            </a:r>
            <a:endParaRPr lang="en-US" sz="1600" kern="0" dirty="0">
              <a:latin typeface="Calibri"/>
            </a:endParaRPr>
          </a:p>
          <a:p>
            <a:pPr marL="283210" indent="-283210" rtl="0">
              <a:lnSpc>
                <a:spcPct val="90000"/>
              </a:lnSpc>
            </a:pPr>
            <a:endParaRPr lang="en-US" sz="1600" kern="0" dirty="0">
              <a:latin typeface="Calibri"/>
              <a:ea typeface="MS PGothic"/>
            </a:endParaRPr>
          </a:p>
        </p:txBody>
      </p:sp>
      <p:sp>
        <p:nvSpPr>
          <p:cNvPr id="4" name="TextBox 3">
            <a:extLst>
              <a:ext uri="{FF2B5EF4-FFF2-40B4-BE49-F238E27FC236}">
                <a16:creationId xmlns:a16="http://schemas.microsoft.com/office/drawing/2014/main" id="{9553863E-1716-9D2D-195D-CB7CDD75ADBC}"/>
              </a:ext>
            </a:extLst>
          </p:cNvPr>
          <p:cNvSpPr txBox="1"/>
          <p:nvPr/>
        </p:nvSpPr>
        <p:spPr bwMode="auto">
          <a:xfrm>
            <a:off x="564192" y="6299649"/>
            <a:ext cx="4094370" cy="276989"/>
          </a:xfrm>
          <a:prstGeom prst="rect">
            <a:avLst/>
          </a:prstGeom>
          <a:noFill/>
          <a:ln w="9525">
            <a:noFill/>
            <a:miter lim="800000"/>
            <a:headEnd/>
            <a:tailEnd/>
          </a:ln>
          <a:effectLst/>
        </p:spPr>
        <p:txBody>
          <a:bodyPr wrap="none" lIns="91430" tIns="45715" rIns="91430" bIns="45715" rtlCol="0" anchor="t">
            <a:spAutoFit/>
          </a:bodyPr>
          <a:lstStyle/>
          <a:p>
            <a:pPr rtl="0"/>
            <a:r>
              <a:rPr lang="ht" sz="1200" i="1">
                <a:solidFill>
                  <a:srgbClr val="FF0000"/>
                </a:solidFill>
                <a:latin typeface="Calibri"/>
                <a:ea typeface="Calibri" panose="020F0502020204030204" pitchFamily="34" charset="0"/>
                <a:cs typeface="Calibri"/>
              </a:rPr>
              <a:t>* </a:t>
            </a:r>
            <a:r>
              <a:rPr lang="ht" sz="1000" i="1">
                <a:solidFill>
                  <a:srgbClr val="FF0000"/>
                </a:solidFill>
                <a:latin typeface="Calibri"/>
                <a:ea typeface="Calibri" panose="020F0502020204030204" pitchFamily="34" charset="0"/>
                <a:cs typeface="Calibri"/>
              </a:rPr>
              <a:t>Aksepte apwobasyon Pwojè EFSB a. Dat yo se jis yon ide e yo ka chanje. </a:t>
            </a:r>
            <a:endParaRPr lang="en-US" sz="1200" i="1">
              <a:solidFill>
                <a:srgbClr val="FF0000"/>
              </a:solidFill>
              <a:latin typeface="Calibri"/>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883976F9-58F4-4234-B7C2-85C189DF841E}"/>
              </a:ext>
            </a:extLst>
          </p:cNvPr>
          <p:cNvSpPr txBox="1"/>
          <p:nvPr/>
        </p:nvSpPr>
        <p:spPr bwMode="auto">
          <a:xfrm>
            <a:off x="4766693" y="5922090"/>
            <a:ext cx="3965532" cy="246221"/>
          </a:xfrm>
          <a:prstGeom prst="rect">
            <a:avLst/>
          </a:prstGeom>
          <a:noFill/>
          <a:ln w="9525">
            <a:noFill/>
            <a:miter lim="800000"/>
            <a:headEnd/>
            <a:tailEnd/>
          </a:ln>
          <a:effectLst/>
        </p:spPr>
        <p:txBody>
          <a:bodyPr wrap="square" rtlCol="0">
            <a:spAutoFit/>
          </a:bodyPr>
          <a:lstStyle/>
          <a:p>
            <a:pPr algn="ctr" rtl="0"/>
            <a:r>
              <a:rPr lang="ht" sz="1000" i="1">
                <a:solidFill>
                  <a:srgbClr val="0070C0"/>
                </a:solidFill>
              </a:rPr>
              <a:t>Opsyon pou gade teren 135 Fulkerson Street la pa anlè</a:t>
            </a:r>
          </a:p>
        </p:txBody>
      </p:sp>
    </p:spTree>
    <p:extLst>
      <p:ext uri="{BB962C8B-B14F-4D97-AF65-F5344CB8AC3E}">
        <p14:creationId xmlns:p14="http://schemas.microsoft.com/office/powerpoint/2010/main" val="421602903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ouple of white trucks parked&#10;&#10;Description automatically generated">
            <a:extLst>
              <a:ext uri="{FF2B5EF4-FFF2-40B4-BE49-F238E27FC236}">
                <a16:creationId xmlns:a16="http://schemas.microsoft.com/office/drawing/2014/main" id="{32D5888A-4581-C451-1643-15D86E3C6DF2}"/>
              </a:ext>
            </a:extLst>
          </p:cNvPr>
          <p:cNvPicPr>
            <a:picLocks noChangeAspect="1"/>
          </p:cNvPicPr>
          <p:nvPr/>
        </p:nvPicPr>
        <p:blipFill>
          <a:blip r:embed="rId2"/>
          <a:stretch>
            <a:fillRect/>
          </a:stretch>
        </p:blipFill>
        <p:spPr>
          <a:xfrm>
            <a:off x="6251510" y="3937715"/>
            <a:ext cx="2743200" cy="1221915"/>
          </a:xfrm>
          <a:prstGeom prst="rect">
            <a:avLst/>
          </a:prstGeom>
        </p:spPr>
      </p:pic>
      <p:sp>
        <p:nvSpPr>
          <p:cNvPr id="27" name="Rectangle 26">
            <a:extLst>
              <a:ext uri="{FF2B5EF4-FFF2-40B4-BE49-F238E27FC236}">
                <a16:creationId xmlns:a16="http://schemas.microsoft.com/office/drawing/2014/main" id="{91FB0545-3D5F-B666-7245-6955A4CF8656}"/>
              </a:ext>
            </a:extLst>
          </p:cNvPr>
          <p:cNvSpPr/>
          <p:nvPr/>
        </p:nvSpPr>
        <p:spPr>
          <a:xfrm rot="2826053">
            <a:off x="3285226" y="3303968"/>
            <a:ext cx="1299168" cy="25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ht" sz="1050">
                <a:solidFill>
                  <a:schemeClr val="bg1"/>
                </a:solidFill>
              </a:rPr>
              <a:t> Fulkerson Street </a:t>
            </a:r>
          </a:p>
        </p:txBody>
      </p:sp>
      <p:sp>
        <p:nvSpPr>
          <p:cNvPr id="28" name="Rectangle 27">
            <a:extLst>
              <a:ext uri="{FF2B5EF4-FFF2-40B4-BE49-F238E27FC236}">
                <a16:creationId xmlns:a16="http://schemas.microsoft.com/office/drawing/2014/main" id="{06AE21D1-242F-6635-9A42-1510F3574CF2}"/>
              </a:ext>
            </a:extLst>
          </p:cNvPr>
          <p:cNvSpPr/>
          <p:nvPr/>
        </p:nvSpPr>
        <p:spPr>
          <a:xfrm rot="2653643">
            <a:off x="5562833" y="5576461"/>
            <a:ext cx="1299166" cy="25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ht" sz="1050">
                <a:solidFill>
                  <a:schemeClr val="bg1"/>
                </a:solidFill>
              </a:rPr>
              <a:t> Fulkerson Street </a:t>
            </a:r>
          </a:p>
        </p:txBody>
      </p:sp>
      <p:sp>
        <p:nvSpPr>
          <p:cNvPr id="29" name="Title 1">
            <a:extLst>
              <a:ext uri="{FF2B5EF4-FFF2-40B4-BE49-F238E27FC236}">
                <a16:creationId xmlns:a16="http://schemas.microsoft.com/office/drawing/2014/main" id="{AE78A565-DBC6-4334-95C9-3AB3486E4656}"/>
              </a:ext>
            </a:extLst>
          </p:cNvPr>
          <p:cNvSpPr>
            <a:spLocks noGrp="1"/>
          </p:cNvSpPr>
          <p:nvPr>
            <p:ph type="title"/>
          </p:nvPr>
        </p:nvSpPr>
        <p:spPr/>
        <p:txBody>
          <a:bodyPr rtlCol="0"/>
          <a:lstStyle/>
          <a:p>
            <a:pPr rtl="0"/>
            <a:r>
              <a:rPr lang="ht" sz="2300">
                <a:latin typeface="Calibri"/>
                <a:ea typeface="MS PGothic"/>
              </a:rPr>
              <a:t>135 Fulkerson Street </a:t>
            </a:r>
            <a:br>
              <a:rPr lang="en-US" sz="2300"/>
            </a:br>
            <a:r>
              <a:rPr lang="ht" sz="1800" b="0" i="1">
                <a:latin typeface="Calibri"/>
                <a:ea typeface="MS PGothic"/>
              </a:rPr>
              <a:t>Itilizasyon Pandan Pwojè Konstriksyon (~ 2024 - 2030)</a:t>
            </a:r>
            <a:endParaRPr lang="en-US" b="0" i="1">
              <a:latin typeface="Calibri"/>
            </a:endParaRPr>
          </a:p>
        </p:txBody>
      </p:sp>
      <p:sp>
        <p:nvSpPr>
          <p:cNvPr id="30" name="Rectangle 29">
            <a:extLst>
              <a:ext uri="{FF2B5EF4-FFF2-40B4-BE49-F238E27FC236}">
                <a16:creationId xmlns:a16="http://schemas.microsoft.com/office/drawing/2014/main" id="{0753AF5A-C342-1AE5-93EE-651907C10B4C}"/>
              </a:ext>
            </a:extLst>
          </p:cNvPr>
          <p:cNvSpPr/>
          <p:nvPr/>
        </p:nvSpPr>
        <p:spPr>
          <a:xfrm rot="20228939">
            <a:off x="2834687" y="4710862"/>
            <a:ext cx="1299168" cy="25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ht" sz="1050">
                <a:solidFill>
                  <a:schemeClr val="bg1"/>
                </a:solidFill>
              </a:rPr>
              <a:t> Charles Street </a:t>
            </a:r>
          </a:p>
        </p:txBody>
      </p:sp>
      <p:sp>
        <p:nvSpPr>
          <p:cNvPr id="2" name="TextBox 1">
            <a:extLst>
              <a:ext uri="{FF2B5EF4-FFF2-40B4-BE49-F238E27FC236}">
                <a16:creationId xmlns:a16="http://schemas.microsoft.com/office/drawing/2014/main" id="{E1C15EB0-B80D-DAE4-2E84-68CEA260D944}"/>
              </a:ext>
            </a:extLst>
          </p:cNvPr>
          <p:cNvSpPr txBox="1"/>
          <p:nvPr/>
        </p:nvSpPr>
        <p:spPr bwMode="auto">
          <a:xfrm>
            <a:off x="753018" y="1433435"/>
            <a:ext cx="4163383" cy="4493538"/>
          </a:xfrm>
          <a:prstGeom prst="rect">
            <a:avLst/>
          </a:prstGeom>
          <a:solidFill>
            <a:schemeClr val="bg1">
              <a:lumMod val="85000"/>
            </a:schemeClr>
          </a:solidFill>
          <a:ln w="9525">
            <a:solidFill>
              <a:schemeClr val="tx1"/>
            </a:solidFill>
            <a:miter lim="800000"/>
            <a:headEnd/>
            <a:tailEnd/>
          </a:ln>
          <a:effectLst/>
        </p:spPr>
        <p:txBody>
          <a:bodyPr wrap="square" lIns="91440" tIns="45720" rIns="91440" bIns="45720" rtlCol="0" anchor="t">
            <a:spAutoFit/>
          </a:bodyPr>
          <a:lstStyle/>
          <a:p>
            <a:pPr marL="298450" marR="231775" indent="-285750" rtl="0">
              <a:spcBef>
                <a:spcPts val="600"/>
              </a:spcBef>
              <a:buFont typeface="Wingdings" panose="05000000000000000000" pitchFamily="2" charset="2"/>
              <a:buChar char="§"/>
              <a:tabLst>
                <a:tab pos="461009" algn="l"/>
              </a:tabLst>
            </a:pPr>
            <a:r>
              <a:rPr lang="ht" sz="1400">
                <a:latin typeface="Calibri"/>
                <a:ea typeface="Calibri"/>
                <a:cs typeface="Calibri"/>
              </a:rPr>
              <a:t>Eversource ak responsab pwojè yo ap kolabore ak pwopriyetè byen ki nan zòn nan ak Vil la pou yo itilize teren an pou ede nan konstriksyon yon lòt nouvo estasyon ak liy transpò elektrik. </a:t>
            </a:r>
            <a:br>
              <a:rPr lang="en-US" sz="1400" dirty="0">
                <a:latin typeface="Calibri" panose="020F0502020204030204" pitchFamily="34" charset="0"/>
                <a:ea typeface="Calibri" panose="020F0502020204030204" pitchFamily="34" charset="0"/>
                <a:cs typeface="Calibri" panose="020F0502020204030204" pitchFamily="34" charset="0"/>
              </a:rPr>
            </a:br>
            <a:endParaRPr lang="en-US" sz="1400" spc="-10" dirty="0">
              <a:latin typeface="Calibri" panose="020F0502020204030204" pitchFamily="34" charset="0"/>
              <a:ea typeface="Calibri" panose="020F0502020204030204" pitchFamily="34" charset="0"/>
              <a:cs typeface="Calibri" panose="020F0502020204030204" pitchFamily="34" charset="0"/>
            </a:endParaRPr>
          </a:p>
          <a:p>
            <a:pPr marL="298450" marR="231775" indent="-285750" rtl="0">
              <a:spcBef>
                <a:spcPts val="600"/>
              </a:spcBef>
              <a:buFont typeface="Wingdings" panose="05000000000000000000" pitchFamily="2" charset="2"/>
              <a:buChar char="§"/>
              <a:tabLst>
                <a:tab pos="461009" algn="l"/>
              </a:tabLst>
            </a:pPr>
            <a:r>
              <a:rPr lang="ht" sz="1400" spc="-45">
                <a:latin typeface="Calibri"/>
                <a:ea typeface="Calibri"/>
                <a:cs typeface="Calibri"/>
              </a:rPr>
              <a:t>Y ap kraze batiman ki la deja yo. (~Mitan 2024*)</a:t>
            </a:r>
            <a:br>
              <a:rPr lang="en-US" sz="1400" spc="-45" dirty="0">
                <a:latin typeface="Calibri" panose="020F0502020204030204" pitchFamily="34" charset="0"/>
                <a:ea typeface="Calibri" panose="020F0502020204030204" pitchFamily="34" charset="0"/>
                <a:cs typeface="Calibri" panose="020F0502020204030204" pitchFamily="34" charset="0"/>
              </a:rPr>
            </a:br>
            <a:endParaRPr lang="en-US" sz="1400" dirty="0">
              <a:latin typeface="Calibri" panose="020F0502020204030204" pitchFamily="34" charset="0"/>
              <a:ea typeface="Calibri" panose="020F0502020204030204" pitchFamily="34" charset="0"/>
              <a:cs typeface="Calibri" panose="020F0502020204030204" pitchFamily="34" charset="0"/>
            </a:endParaRPr>
          </a:p>
          <a:p>
            <a:pPr marL="298450" marR="231775" indent="-285750" rtl="0">
              <a:spcBef>
                <a:spcPts val="600"/>
              </a:spcBef>
              <a:buFont typeface="Wingdings" panose="05000000000000000000" pitchFamily="2" charset="2"/>
              <a:buChar char="§"/>
              <a:tabLst>
                <a:tab pos="461009" algn="l"/>
              </a:tabLst>
            </a:pPr>
            <a:r>
              <a:rPr lang="ht" sz="1400" spc="-10">
                <a:latin typeface="Calibri"/>
                <a:ea typeface="Calibri"/>
                <a:cs typeface="Calibri"/>
              </a:rPr>
              <a:t>Aktivite preparasyon teren an tankou mete wòch ak/oswa danmen atè a epi mete kloti.</a:t>
            </a:r>
            <a:br>
              <a:rPr lang="en-US" sz="1400" spc="-10" dirty="0">
                <a:latin typeface="Calibri" panose="020F0502020204030204" pitchFamily="34" charset="0"/>
                <a:ea typeface="Calibri" panose="020F0502020204030204" pitchFamily="34" charset="0"/>
                <a:cs typeface="Calibri" panose="020F0502020204030204" pitchFamily="34" charset="0"/>
              </a:rPr>
            </a:br>
            <a:endParaRPr lang="en-US" sz="1400" i="1" spc="-10" dirty="0">
              <a:latin typeface="Calibri" panose="020F0502020204030204" pitchFamily="34" charset="0"/>
              <a:ea typeface="Calibri" panose="020F0502020204030204" pitchFamily="34" charset="0"/>
              <a:cs typeface="Calibri" panose="020F0502020204030204" pitchFamily="34" charset="0"/>
            </a:endParaRPr>
          </a:p>
          <a:p>
            <a:pPr marL="298450" marR="228600" indent="-285750" rtl="0">
              <a:spcBef>
                <a:spcPts val="605"/>
              </a:spcBef>
              <a:buFont typeface="Wingdings" panose="05000000000000000000" pitchFamily="2" charset="2"/>
              <a:buChar char="§"/>
              <a:tabLst>
                <a:tab pos="391160" algn="l"/>
              </a:tabLst>
            </a:pPr>
            <a:r>
              <a:rPr lang="ht" sz="1400" spc="-10">
                <a:latin typeface="Calibri"/>
                <a:ea typeface="Calibri"/>
                <a:cs typeface="Calibri"/>
              </a:rPr>
              <a:t>Y ap itilize teren an pou paking e pou fè depo pou materyèl ak ekipman ki gen rapò ak GCEP.  Diminye presyon sou ri nan katye a ak paking. </a:t>
            </a:r>
            <a:br>
              <a:rPr lang="en-US" sz="1400" spc="-10" dirty="0">
                <a:latin typeface="Calibri" panose="020F0502020204030204" pitchFamily="34" charset="0"/>
                <a:ea typeface="Calibri" panose="020F0502020204030204" pitchFamily="34" charset="0"/>
                <a:cs typeface="Calibri" panose="020F0502020204030204" pitchFamily="34" charset="0"/>
              </a:rPr>
            </a:br>
            <a:endParaRPr lang="en-US" sz="1400" spc="-10" dirty="0">
              <a:latin typeface="Calibri" panose="020F0502020204030204" pitchFamily="34" charset="0"/>
              <a:ea typeface="Calibri" panose="020F0502020204030204" pitchFamily="34" charset="0"/>
              <a:cs typeface="Calibri" panose="020F0502020204030204" pitchFamily="34" charset="0"/>
            </a:endParaRPr>
          </a:p>
          <a:p>
            <a:pPr marL="298450" marR="228600" indent="-285750" rtl="0">
              <a:spcBef>
                <a:spcPts val="605"/>
              </a:spcBef>
              <a:buFont typeface="Wingdings" panose="05000000000000000000" pitchFamily="2" charset="2"/>
              <a:buChar char="§"/>
              <a:tabLst>
                <a:tab pos="391160" algn="l"/>
              </a:tabLst>
            </a:pPr>
            <a:r>
              <a:rPr lang="ht" sz="1400" spc="-10">
                <a:latin typeface="Calibri"/>
                <a:ea typeface="Calibri"/>
                <a:cs typeface="Calibri"/>
              </a:rPr>
              <a:t>Ekip sansibilizasyon an ap bay abitan nan zòn nan dènye enfòmasyon yo epi fè aranjman pou nenpòt gwo livrezon ki gen pou fèt.  </a:t>
            </a:r>
            <a:endParaRPr lang="en-US" sz="1400" spc="-10" dirty="0">
              <a:latin typeface="Calibri" panose="020F0502020204030204" pitchFamily="34" charset="0"/>
              <a:ea typeface="Calibri" panose="020F0502020204030204" pitchFamily="34" charset="0"/>
              <a:cs typeface="Calibri" panose="020F0502020204030204" pitchFamily="34" charset="0"/>
            </a:endParaRPr>
          </a:p>
        </p:txBody>
      </p:sp>
      <p:pic>
        <p:nvPicPr>
          <p:cNvPr id="4102" name="Picture 6" descr="How to Secure Construction Sites with Temporary Fence | USS">
            <a:extLst>
              <a:ext uri="{FF2B5EF4-FFF2-40B4-BE49-F238E27FC236}">
                <a16:creationId xmlns:a16="http://schemas.microsoft.com/office/drawing/2014/main" id="{34858492-F86A-9AA5-C303-F97D895949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54464" b="39847"/>
          <a:stretch/>
        </p:blipFill>
        <p:spPr bwMode="auto">
          <a:xfrm>
            <a:off x="5567374" y="1258660"/>
            <a:ext cx="3331029" cy="2389252"/>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00" name="Picture 4" descr="Duct Bank Cages - Default">
            <a:extLst>
              <a:ext uri="{FF2B5EF4-FFF2-40B4-BE49-F238E27FC236}">
                <a16:creationId xmlns:a16="http://schemas.microsoft.com/office/drawing/2014/main" id="{71A27759-A667-5A92-B419-31EE6ADA53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6287" y="2885439"/>
            <a:ext cx="2186858" cy="1768150"/>
          </a:xfrm>
          <a:prstGeom prst="ellipse">
            <a:avLst/>
          </a:prstGeom>
          <a:ln w="63500" cap="rnd">
            <a:solidFill>
              <a:srgbClr val="333333"/>
            </a:solid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 name="Picture 3" descr="A pile of gravel in a field&#10;&#10;Description automatically generated">
            <a:extLst>
              <a:ext uri="{FF2B5EF4-FFF2-40B4-BE49-F238E27FC236}">
                <a16:creationId xmlns:a16="http://schemas.microsoft.com/office/drawing/2014/main" id="{E43F1C80-4AED-AAFA-97D9-7EBC3C6F573A}"/>
              </a:ext>
            </a:extLst>
          </p:cNvPr>
          <p:cNvPicPr>
            <a:picLocks noChangeAspect="1"/>
          </p:cNvPicPr>
          <p:nvPr/>
        </p:nvPicPr>
        <p:blipFill rotWithShape="1">
          <a:blip r:embed="rId5"/>
          <a:srcRect l="4494" t="13500" r="2996" b="25500"/>
          <a:stretch/>
        </p:blipFill>
        <p:spPr>
          <a:xfrm>
            <a:off x="5328352" y="5235318"/>
            <a:ext cx="1902729" cy="942087"/>
          </a:xfrm>
          <a:prstGeom prst="rect">
            <a:avLst/>
          </a:prstGeom>
          <a:ln>
            <a:solidFill>
              <a:schemeClr val="tx1"/>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30726E1F-3BDB-5B23-5960-ABDE95E75713}"/>
              </a:ext>
            </a:extLst>
          </p:cNvPr>
          <p:cNvSpPr txBox="1"/>
          <p:nvPr/>
        </p:nvSpPr>
        <p:spPr bwMode="auto">
          <a:xfrm>
            <a:off x="5567374" y="6160677"/>
            <a:ext cx="3099652" cy="441899"/>
          </a:xfrm>
          <a:prstGeom prst="rect">
            <a:avLst/>
          </a:prstGeom>
          <a:noFill/>
          <a:ln w="9525">
            <a:noFill/>
            <a:miter lim="800000"/>
            <a:headEnd/>
            <a:tailEnd/>
          </a:ln>
          <a:effectLst/>
        </p:spPr>
        <p:txBody>
          <a:bodyPr rot="0" spcFirstLastPara="0" vertOverflow="overflow" horzOverflow="overflow" vert="horz" wrap="square" lIns="91430" tIns="45715" rIns="91430" bIns="45715" numCol="1" spcCol="0" rtlCol="0" fromWordArt="0" anchor="t" anchorCtr="0" forceAA="0" compatLnSpc="1">
            <a:prstTxWarp prst="textNoShape">
              <a:avLst/>
            </a:prstTxWarp>
            <a:spAutoFit/>
          </a:bodyPr>
          <a:lstStyle/>
          <a:p>
            <a:pPr algn="ctr" rtl="0"/>
            <a:r>
              <a:rPr lang="ht" sz="1100" i="1">
                <a:solidFill>
                  <a:srgbClr val="FF0000"/>
                </a:solidFill>
              </a:rPr>
              <a:t>Foto yo se pou montre sèlman – n ap fè aranjman pou fason egzak n ap itilize yo  </a:t>
            </a:r>
            <a:endParaRPr lang="en-US" sz="1100" b="1" i="1" u="sng" dirty="0"/>
          </a:p>
        </p:txBody>
      </p:sp>
      <p:sp>
        <p:nvSpPr>
          <p:cNvPr id="3" name="TextBox 2">
            <a:extLst>
              <a:ext uri="{FF2B5EF4-FFF2-40B4-BE49-F238E27FC236}">
                <a16:creationId xmlns:a16="http://schemas.microsoft.com/office/drawing/2014/main" id="{82B8148A-F423-8398-FAC8-D45C598D1977}"/>
              </a:ext>
            </a:extLst>
          </p:cNvPr>
          <p:cNvSpPr txBox="1"/>
          <p:nvPr/>
        </p:nvSpPr>
        <p:spPr bwMode="auto">
          <a:xfrm>
            <a:off x="753018" y="6212802"/>
            <a:ext cx="1922301" cy="246211"/>
          </a:xfrm>
          <a:prstGeom prst="rect">
            <a:avLst/>
          </a:prstGeom>
          <a:noFill/>
          <a:ln w="9525">
            <a:noFill/>
            <a:miter lim="800000"/>
            <a:headEnd/>
            <a:tailEnd/>
          </a:ln>
          <a:effectLst/>
        </p:spPr>
        <p:txBody>
          <a:bodyPr wrap="none" lIns="91430" tIns="45715" rIns="91430" bIns="45715" rtlCol="0">
            <a:spAutoFit/>
          </a:bodyPr>
          <a:lstStyle/>
          <a:p>
            <a:pPr algn="l" rtl="0"/>
            <a:r>
              <a:rPr lang="ht" sz="1000" i="1">
                <a:solidFill>
                  <a:srgbClr val="FF0000"/>
                </a:solidFill>
                <a:latin typeface="Calibri" panose="020F0502020204030204" pitchFamily="34" charset="0"/>
                <a:ea typeface="Calibri" panose="020F0502020204030204" pitchFamily="34" charset="0"/>
                <a:cs typeface="Calibri" panose="020F0502020204030204" pitchFamily="34" charset="0"/>
              </a:rPr>
              <a:t>* Aksepte apwobasyon Pwojè EFSB a. </a:t>
            </a:r>
          </a:p>
        </p:txBody>
      </p:sp>
    </p:spTree>
    <p:extLst>
      <p:ext uri="{BB962C8B-B14F-4D97-AF65-F5344CB8AC3E}">
        <p14:creationId xmlns:p14="http://schemas.microsoft.com/office/powerpoint/2010/main" val="268578270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1FB0545-3D5F-B666-7245-6955A4CF8656}"/>
              </a:ext>
            </a:extLst>
          </p:cNvPr>
          <p:cNvSpPr/>
          <p:nvPr/>
        </p:nvSpPr>
        <p:spPr>
          <a:xfrm rot="2826053">
            <a:off x="3285226" y="3303968"/>
            <a:ext cx="1299168" cy="25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ht" sz="1050">
                <a:solidFill>
                  <a:schemeClr val="bg1"/>
                </a:solidFill>
              </a:rPr>
              <a:t> Fulkerson Street </a:t>
            </a:r>
          </a:p>
        </p:txBody>
      </p:sp>
      <p:sp>
        <p:nvSpPr>
          <p:cNvPr id="28" name="Rectangle 27">
            <a:extLst>
              <a:ext uri="{FF2B5EF4-FFF2-40B4-BE49-F238E27FC236}">
                <a16:creationId xmlns:a16="http://schemas.microsoft.com/office/drawing/2014/main" id="{06AE21D1-242F-6635-9A42-1510F3574CF2}"/>
              </a:ext>
            </a:extLst>
          </p:cNvPr>
          <p:cNvSpPr/>
          <p:nvPr/>
        </p:nvSpPr>
        <p:spPr>
          <a:xfrm rot="2653643">
            <a:off x="5562833" y="5576461"/>
            <a:ext cx="1299166" cy="25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ht" sz="1050">
                <a:solidFill>
                  <a:schemeClr val="bg1"/>
                </a:solidFill>
              </a:rPr>
              <a:t> Fulkerson Street </a:t>
            </a:r>
          </a:p>
        </p:txBody>
      </p:sp>
      <p:sp>
        <p:nvSpPr>
          <p:cNvPr id="29" name="Title 1">
            <a:extLst>
              <a:ext uri="{FF2B5EF4-FFF2-40B4-BE49-F238E27FC236}">
                <a16:creationId xmlns:a16="http://schemas.microsoft.com/office/drawing/2014/main" id="{AE78A565-DBC6-4334-95C9-3AB3486E4656}"/>
              </a:ext>
            </a:extLst>
          </p:cNvPr>
          <p:cNvSpPr>
            <a:spLocks noGrp="1"/>
          </p:cNvSpPr>
          <p:nvPr>
            <p:ph type="title"/>
          </p:nvPr>
        </p:nvSpPr>
        <p:spPr/>
        <p:txBody>
          <a:bodyPr rtlCol="0"/>
          <a:lstStyle/>
          <a:p>
            <a:pPr rtl="0"/>
            <a:r>
              <a:rPr lang="ht" sz="2300">
                <a:latin typeface="Calibri"/>
                <a:ea typeface="MS PGothic"/>
              </a:rPr>
              <a:t>135 Fulkerson Street </a:t>
            </a:r>
            <a:br>
              <a:rPr lang="en-US" sz="2300">
                <a:latin typeface="Calibri"/>
                <a:ea typeface="MS PGothic"/>
              </a:rPr>
            </a:br>
            <a:r>
              <a:rPr lang="ht" sz="1800" b="0" i="1">
                <a:latin typeface="Calibri"/>
                <a:ea typeface="MS PGothic"/>
              </a:rPr>
              <a:t>Fason Vil la ap Itilize Teren an </a:t>
            </a:r>
            <a:r>
              <a:rPr lang="ht" sz="1800">
                <a:latin typeface="Calibri"/>
                <a:ea typeface="MS PGothic"/>
              </a:rPr>
              <a:t> </a:t>
            </a:r>
            <a:endParaRPr lang="en-US" sz="1800">
              <a:latin typeface="Calibri"/>
            </a:endParaRPr>
          </a:p>
        </p:txBody>
      </p:sp>
      <p:sp>
        <p:nvSpPr>
          <p:cNvPr id="30" name="Rectangle 29">
            <a:extLst>
              <a:ext uri="{FF2B5EF4-FFF2-40B4-BE49-F238E27FC236}">
                <a16:creationId xmlns:a16="http://schemas.microsoft.com/office/drawing/2014/main" id="{0753AF5A-C342-1AE5-93EE-651907C10B4C}"/>
              </a:ext>
            </a:extLst>
          </p:cNvPr>
          <p:cNvSpPr/>
          <p:nvPr/>
        </p:nvSpPr>
        <p:spPr>
          <a:xfrm rot="20228939">
            <a:off x="2834687" y="4710862"/>
            <a:ext cx="1299168" cy="25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ht" sz="1050">
                <a:solidFill>
                  <a:schemeClr val="bg1"/>
                </a:solidFill>
              </a:rPr>
              <a:t> Charles Street </a:t>
            </a:r>
          </a:p>
        </p:txBody>
      </p:sp>
      <p:sp>
        <p:nvSpPr>
          <p:cNvPr id="4" name="TextBox 3">
            <a:extLst>
              <a:ext uri="{FF2B5EF4-FFF2-40B4-BE49-F238E27FC236}">
                <a16:creationId xmlns:a16="http://schemas.microsoft.com/office/drawing/2014/main" id="{BE9022A4-663B-CAC4-AA45-57FE76E187A7}"/>
              </a:ext>
            </a:extLst>
          </p:cNvPr>
          <p:cNvSpPr txBox="1"/>
          <p:nvPr/>
        </p:nvSpPr>
        <p:spPr bwMode="auto">
          <a:xfrm>
            <a:off x="3691890" y="1717780"/>
            <a:ext cx="4861575" cy="3754874"/>
          </a:xfrm>
          <a:prstGeom prst="rect">
            <a:avLst/>
          </a:prstGeom>
          <a:solidFill>
            <a:schemeClr val="bg1">
              <a:lumMod val="85000"/>
            </a:schemeClr>
          </a:solidFill>
          <a:ln w="9525">
            <a:solidFill>
              <a:schemeClr val="tx1"/>
            </a:solidFill>
            <a:miter lim="800000"/>
            <a:headEnd/>
            <a:tailEnd/>
          </a:ln>
          <a:effectLst/>
        </p:spPr>
        <p:txBody>
          <a:bodyPr wrap="square" rtlCol="0">
            <a:spAutoFit/>
          </a:bodyPr>
          <a:lstStyle/>
          <a:p>
            <a:pPr marL="298450" marR="231775" indent="-285750" rtl="0">
              <a:spcBef>
                <a:spcPts val="600"/>
              </a:spcBef>
              <a:buFont typeface="Wingdings" panose="05000000000000000000" pitchFamily="2" charset="2"/>
              <a:buChar char="§"/>
              <a:tabLst>
                <a:tab pos="461009" algn="l"/>
              </a:tabLst>
            </a:pPr>
            <a:r>
              <a:rPr lang="ht" sz="1600">
                <a:latin typeface="Calibri" panose="020F0502020204030204" pitchFamily="34" charset="0"/>
                <a:ea typeface="Calibri" panose="020F0502020204030204" pitchFamily="34" charset="0"/>
                <a:cs typeface="Calibri" panose="020F0502020204030204" pitchFamily="34" charset="0"/>
              </a:rPr>
              <a:t>Vil la</a:t>
            </a:r>
            <a:r>
              <a:rPr lang="ht" sz="1600" spc="-15">
                <a:latin typeface="Calibri" panose="020F0502020204030204" pitchFamily="34" charset="0"/>
                <a:ea typeface="Calibri" panose="020F0502020204030204" pitchFamily="34" charset="0"/>
                <a:cs typeface="Calibri" panose="020F0502020204030204" pitchFamily="34" charset="0"/>
              </a:rPr>
              <a:t> </a:t>
            </a:r>
            <a:r>
              <a:rPr lang="ht" sz="1600">
                <a:latin typeface="Calibri" panose="020F0502020204030204" pitchFamily="34" charset="0"/>
                <a:ea typeface="Calibri" panose="020F0502020204030204" pitchFamily="34" charset="0"/>
                <a:cs typeface="Calibri" panose="020F0502020204030204" pitchFamily="34" charset="0"/>
              </a:rPr>
              <a:t>gen pou l</a:t>
            </a:r>
            <a:r>
              <a:rPr lang="ht" sz="1600" spc="-25">
                <a:latin typeface="Calibri" panose="020F0502020204030204" pitchFamily="34" charset="0"/>
                <a:ea typeface="Calibri" panose="020F0502020204030204" pitchFamily="34" charset="0"/>
                <a:cs typeface="Calibri" panose="020F0502020204030204" pitchFamily="34" charset="0"/>
              </a:rPr>
              <a:t> achte </a:t>
            </a:r>
            <a:r>
              <a:rPr lang="ht" sz="1600">
                <a:latin typeface="Calibri" panose="020F0502020204030204" pitchFamily="34" charset="0"/>
                <a:ea typeface="Calibri" panose="020F0502020204030204" pitchFamily="34" charset="0"/>
                <a:cs typeface="Calibri" panose="020F0502020204030204" pitchFamily="34" charset="0"/>
              </a:rPr>
              <a:t>teren</a:t>
            </a:r>
            <a:r>
              <a:rPr lang="ht" sz="1600" spc="-25">
                <a:latin typeface="Calibri" panose="020F0502020204030204" pitchFamily="34" charset="0"/>
                <a:ea typeface="Calibri" panose="020F0502020204030204" pitchFamily="34" charset="0"/>
                <a:cs typeface="Calibri" panose="020F0502020204030204" pitchFamily="34" charset="0"/>
              </a:rPr>
              <a:t> </a:t>
            </a:r>
            <a:r>
              <a:rPr lang="ht" sz="1600" spc="-10">
                <a:latin typeface="Calibri" panose="020F0502020204030204" pitchFamily="34" charset="0"/>
                <a:ea typeface="Calibri" panose="020F0502020204030204" pitchFamily="34" charset="0"/>
                <a:cs typeface="Calibri" panose="020F0502020204030204" pitchFamily="34" charset="0"/>
              </a:rPr>
              <a:t>an lè yo fin</a:t>
            </a:r>
            <a:r>
              <a:rPr lang="ht" sz="1600" spc="-35">
                <a:latin typeface="Calibri" panose="020F0502020204030204" pitchFamily="34" charset="0"/>
                <a:ea typeface="Calibri" panose="020F0502020204030204" pitchFamily="34" charset="0"/>
                <a:cs typeface="Calibri" panose="020F0502020204030204" pitchFamily="34" charset="0"/>
              </a:rPr>
              <a:t> </a:t>
            </a:r>
            <a:r>
              <a:rPr lang="ht" sz="1600">
                <a:solidFill>
                  <a:schemeClr val="tx1"/>
                </a:solidFill>
                <a:latin typeface="Calibri" panose="020F0502020204030204" pitchFamily="34" charset="0"/>
                <a:ea typeface="Calibri" panose="020F0502020204030204" pitchFamily="34" charset="0"/>
                <a:cs typeface="Calibri" panose="020F0502020204030204" pitchFamily="34" charset="0"/>
              </a:rPr>
              <a:t>apwouve</a:t>
            </a:r>
            <a:r>
              <a:rPr lang="ht" sz="1600" spc="-5">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ht" sz="1600" spc="-10">
                <a:solidFill>
                  <a:schemeClr val="tx1"/>
                </a:solidFill>
                <a:latin typeface="Calibri" panose="020F0502020204030204" pitchFamily="34" charset="0"/>
                <a:ea typeface="Calibri" panose="020F0502020204030204" pitchFamily="34" charset="0"/>
                <a:cs typeface="Calibri" panose="020F0502020204030204" pitchFamily="34" charset="0"/>
              </a:rPr>
              <a:t>pwojè EFSB a </a:t>
            </a:r>
            <a:r>
              <a:rPr lang="ht" sz="1600" i="1">
                <a:solidFill>
                  <a:schemeClr val="tx1"/>
                </a:solidFill>
                <a:latin typeface="Calibri" panose="020F0502020204030204" pitchFamily="34" charset="0"/>
                <a:ea typeface="Calibri" panose="020F0502020204030204" pitchFamily="34" charset="0"/>
                <a:cs typeface="Calibri" panose="020F0502020204030204" pitchFamily="34" charset="0"/>
              </a:rPr>
              <a:t>(ki prevwa pou T3</a:t>
            </a:r>
            <a:r>
              <a:rPr lang="ht" sz="1600" i="1" spc="-55">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ht" sz="1600" i="1">
                <a:solidFill>
                  <a:schemeClr val="tx1"/>
                </a:solidFill>
                <a:latin typeface="Calibri" panose="020F0502020204030204" pitchFamily="34" charset="0"/>
                <a:ea typeface="Calibri" panose="020F0502020204030204" pitchFamily="34" charset="0"/>
                <a:cs typeface="Calibri" panose="020F0502020204030204" pitchFamily="34" charset="0"/>
              </a:rPr>
              <a:t>2024</a:t>
            </a:r>
            <a:r>
              <a:rPr lang="ht" sz="1600" i="1" spc="-25">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en-US" sz="1600" i="1" spc="-25"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98450" marR="231775" indent="-285750" rtl="0">
              <a:spcBef>
                <a:spcPts val="600"/>
              </a:spcBef>
              <a:buFont typeface="Wingdings" panose="05000000000000000000" pitchFamily="2" charset="2"/>
              <a:buChar char="§"/>
              <a:tabLst>
                <a:tab pos="461009" algn="l"/>
              </a:tabLst>
            </a:pPr>
            <a:endParaRPr lang="en-US" sz="1600" i="1" spc="-25"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98450" marR="228600" indent="-285750" rtl="0">
              <a:spcBef>
                <a:spcPts val="605"/>
              </a:spcBef>
              <a:buFont typeface="Wingdings" panose="05000000000000000000" pitchFamily="2" charset="2"/>
              <a:buChar char="§"/>
              <a:tabLst>
                <a:tab pos="391160" algn="l"/>
              </a:tabLst>
            </a:pPr>
            <a:r>
              <a:rPr lang="ht" sz="1600">
                <a:solidFill>
                  <a:schemeClr val="tx1"/>
                </a:solidFill>
                <a:latin typeface="Calibri" panose="020F0502020204030204" pitchFamily="34" charset="0"/>
                <a:ea typeface="Calibri" panose="020F0502020204030204" pitchFamily="34" charset="0"/>
                <a:cs typeface="Calibri" panose="020F0502020204030204" pitchFamily="34" charset="0"/>
              </a:rPr>
              <a:t>Eversource</a:t>
            </a:r>
            <a:r>
              <a:rPr lang="ht" sz="1600" spc="-3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ht" sz="1600">
                <a:solidFill>
                  <a:schemeClr val="tx1"/>
                </a:solidFill>
                <a:latin typeface="Calibri" panose="020F0502020204030204" pitchFamily="34" charset="0"/>
                <a:ea typeface="Calibri" panose="020F0502020204030204" pitchFamily="34" charset="0"/>
                <a:cs typeface="Calibri" panose="020F0502020204030204" pitchFamily="34" charset="0"/>
              </a:rPr>
              <a:t>gen pou l</a:t>
            </a:r>
            <a:r>
              <a:rPr lang="ht" sz="1600" spc="-10">
                <a:solidFill>
                  <a:schemeClr val="tx1"/>
                </a:solidFill>
                <a:latin typeface="Calibri" panose="020F0502020204030204" pitchFamily="34" charset="0"/>
                <a:ea typeface="Calibri" panose="020F0502020204030204" pitchFamily="34" charset="0"/>
                <a:cs typeface="Calibri" panose="020F0502020204030204" pitchFamily="34" charset="0"/>
              </a:rPr>
              <a:t> itilize </a:t>
            </a:r>
            <a:r>
              <a:rPr lang="ht" sz="1600">
                <a:solidFill>
                  <a:schemeClr val="tx1"/>
                </a:solidFill>
                <a:latin typeface="Calibri" panose="020F0502020204030204" pitchFamily="34" charset="0"/>
                <a:ea typeface="Calibri" panose="020F0502020204030204" pitchFamily="34" charset="0"/>
                <a:cs typeface="Calibri" panose="020F0502020204030204" pitchFamily="34" charset="0"/>
              </a:rPr>
              <a:t>teren an pandan konstriksyon an ap dewoule</a:t>
            </a:r>
            <a:r>
              <a:rPr lang="ht" sz="1600" spc="-5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ht" sz="1600">
                <a:solidFill>
                  <a:schemeClr val="tx1"/>
                </a:solidFill>
                <a:latin typeface="Calibri" panose="020F0502020204030204" pitchFamily="34" charset="0"/>
                <a:ea typeface="Calibri" panose="020F0502020204030204" pitchFamily="34" charset="0"/>
                <a:cs typeface="Calibri" panose="020F0502020204030204" pitchFamily="34" charset="0"/>
              </a:rPr>
              <a:t>pou</a:t>
            </a:r>
            <a:r>
              <a:rPr lang="ht" sz="1600" spc="-15">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ht" sz="1600">
                <a:solidFill>
                  <a:schemeClr val="tx1"/>
                </a:solidFill>
                <a:latin typeface="Calibri" panose="020F0502020204030204" pitchFamily="34" charset="0"/>
                <a:ea typeface="Calibri" panose="020F0502020204030204" pitchFamily="34" charset="0"/>
                <a:cs typeface="Calibri" panose="020F0502020204030204" pitchFamily="34" charset="0"/>
              </a:rPr>
              <a:t>aranjman,</a:t>
            </a:r>
            <a:r>
              <a:rPr lang="ht" sz="1600" spc="-15">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ht" sz="1600" spc="-10">
                <a:solidFill>
                  <a:schemeClr val="tx1"/>
                </a:solidFill>
                <a:latin typeface="Calibri" panose="020F0502020204030204" pitchFamily="34" charset="0"/>
                <a:ea typeface="Calibri" panose="020F0502020204030204" pitchFamily="34" charset="0"/>
                <a:cs typeface="Calibri" panose="020F0502020204030204" pitchFamily="34" charset="0"/>
              </a:rPr>
              <a:t>paking, </a:t>
            </a:r>
            <a:r>
              <a:rPr lang="ht" sz="1600">
                <a:solidFill>
                  <a:schemeClr val="tx1"/>
                </a:solidFill>
                <a:latin typeface="Calibri" panose="020F0502020204030204" pitchFamily="34" charset="0"/>
                <a:ea typeface="Calibri" panose="020F0502020204030204" pitchFamily="34" charset="0"/>
                <a:cs typeface="Calibri" panose="020F0502020204030204" pitchFamily="34" charset="0"/>
              </a:rPr>
              <a:t>elt.</a:t>
            </a:r>
            <a:r>
              <a:rPr lang="ht" sz="1600" spc="-45">
                <a:solidFill>
                  <a:schemeClr val="tx1"/>
                </a:solidFill>
                <a:latin typeface="Calibri" panose="020F0502020204030204" pitchFamily="34" charset="0"/>
                <a:ea typeface="Calibri" panose="020F0502020204030204" pitchFamily="34" charset="0"/>
                <a:cs typeface="Calibri" panose="020F0502020204030204" pitchFamily="34" charset="0"/>
              </a:rPr>
              <a:t> e l ap kraze batiman ki sou teren an.</a:t>
            </a:r>
            <a:endParaRPr lang="en-US" sz="1600" spc="-45"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98450" marR="228600" indent="-285750" rtl="0">
              <a:spcBef>
                <a:spcPts val="605"/>
              </a:spcBef>
              <a:buFont typeface="Wingdings" panose="05000000000000000000" pitchFamily="2" charset="2"/>
              <a:buChar char="§"/>
              <a:tabLst>
                <a:tab pos="391160" algn="l"/>
              </a:tabLst>
            </a:pPr>
            <a:endParaRPr lang="en-US" sz="1600" spc="-45"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98450" marR="228600" indent="-285750" rtl="0">
              <a:spcBef>
                <a:spcPts val="605"/>
              </a:spcBef>
              <a:buFont typeface="Wingdings" panose="05000000000000000000" pitchFamily="2" charset="2"/>
              <a:buChar char="§"/>
              <a:tabLst>
                <a:tab pos="391160" algn="l"/>
              </a:tabLst>
            </a:pPr>
            <a:r>
              <a:rPr lang="ht" sz="1600" spc="-10">
                <a:latin typeface="Calibri" panose="020F0502020204030204" pitchFamily="34" charset="0"/>
                <a:ea typeface="Calibri" panose="020F0502020204030204" pitchFamily="34" charset="0"/>
                <a:cs typeface="Calibri" panose="020F0502020204030204" pitchFamily="34" charset="0"/>
              </a:rPr>
              <a:t>Vil la kòmanse pwosesis nan kominote a pou gade fason y ap itilize teren an</a:t>
            </a:r>
            <a:r>
              <a:rPr lang="ht" sz="1600" i="1" spc="-10">
                <a:latin typeface="Calibri" panose="020F0502020204030204" pitchFamily="34" charset="0"/>
                <a:ea typeface="Calibri" panose="020F0502020204030204" pitchFamily="34" charset="0"/>
                <a:cs typeface="Calibri" panose="020F0502020204030204" pitchFamily="34" charset="0"/>
              </a:rPr>
              <a:t> (ki prevwa pou T2 2029)</a:t>
            </a:r>
            <a:endParaRPr lang="en-US" sz="1600" i="1" spc="-10" dirty="0">
              <a:latin typeface="Calibri" panose="020F0502020204030204" pitchFamily="34" charset="0"/>
              <a:ea typeface="Calibri" panose="020F0502020204030204" pitchFamily="34" charset="0"/>
              <a:cs typeface="Calibri" panose="020F0502020204030204" pitchFamily="34" charset="0"/>
            </a:endParaRPr>
          </a:p>
          <a:p>
            <a:pPr marL="298450" marR="228600" indent="-285750" rtl="0">
              <a:spcBef>
                <a:spcPts val="605"/>
              </a:spcBef>
              <a:buFont typeface="Wingdings" panose="05000000000000000000" pitchFamily="2" charset="2"/>
              <a:buChar char="§"/>
              <a:tabLst>
                <a:tab pos="391160" algn="l"/>
              </a:tabLst>
            </a:pPr>
            <a:endParaRPr lang="en-US" sz="1600" i="1" spc="-10" dirty="0">
              <a:latin typeface="Calibri" panose="020F0502020204030204" pitchFamily="34" charset="0"/>
              <a:ea typeface="Calibri" panose="020F0502020204030204" pitchFamily="34" charset="0"/>
              <a:cs typeface="Calibri" panose="020F0502020204030204" pitchFamily="34" charset="0"/>
            </a:endParaRPr>
          </a:p>
          <a:p>
            <a:pPr marL="298450" marR="228600" indent="-285750" rtl="0">
              <a:spcBef>
                <a:spcPts val="605"/>
              </a:spcBef>
              <a:buFont typeface="Wingdings" panose="05000000000000000000" pitchFamily="2" charset="2"/>
              <a:buChar char="§"/>
              <a:tabLst>
                <a:tab pos="391160" algn="l"/>
              </a:tabLst>
            </a:pPr>
            <a:r>
              <a:rPr lang="ht" sz="1600" spc="-10">
                <a:latin typeface="Calibri" panose="020F0502020204030204" pitchFamily="34" charset="0"/>
                <a:ea typeface="Calibri" panose="020F0502020204030204" pitchFamily="34" charset="0"/>
                <a:cs typeface="Calibri" panose="020F0502020204030204" pitchFamily="34" charset="0"/>
              </a:rPr>
              <a:t>Lè lòt estasyon an fini e gen kouran nan liy transpò yo, teren an ap disponib pou piblik la itilize </a:t>
            </a:r>
            <a:br>
              <a:rPr lang="en-US" sz="1600" spc="-10" dirty="0">
                <a:latin typeface="Calibri" panose="020F0502020204030204" pitchFamily="34" charset="0"/>
                <a:ea typeface="Calibri" panose="020F0502020204030204" pitchFamily="34" charset="0"/>
                <a:cs typeface="Calibri" panose="020F0502020204030204" pitchFamily="34" charset="0"/>
              </a:rPr>
            </a:br>
            <a:r>
              <a:rPr lang="ht" sz="1600" i="1">
                <a:latin typeface="Calibri" panose="020F0502020204030204" pitchFamily="34" charset="0"/>
                <a:ea typeface="Calibri" panose="020F0502020204030204" pitchFamily="34" charset="0"/>
                <a:cs typeface="Calibri" panose="020F0502020204030204" pitchFamily="34" charset="0"/>
              </a:rPr>
              <a:t>(ki prevwa pou</a:t>
            </a:r>
            <a:r>
              <a:rPr lang="ht" sz="1600" i="1" spc="-30">
                <a:latin typeface="Calibri" panose="020F0502020204030204" pitchFamily="34" charset="0"/>
                <a:ea typeface="Calibri" panose="020F0502020204030204" pitchFamily="34" charset="0"/>
                <a:cs typeface="Calibri" panose="020F0502020204030204" pitchFamily="34" charset="0"/>
              </a:rPr>
              <a:t> </a:t>
            </a:r>
            <a:r>
              <a:rPr lang="ht" sz="1600" i="1">
                <a:latin typeface="Calibri" panose="020F0502020204030204" pitchFamily="34" charset="0"/>
                <a:ea typeface="Calibri" panose="020F0502020204030204" pitchFamily="34" charset="0"/>
                <a:cs typeface="Calibri" panose="020F0502020204030204" pitchFamily="34" charset="0"/>
              </a:rPr>
              <a:t>T4</a:t>
            </a:r>
            <a:r>
              <a:rPr lang="ht" sz="1600" i="1" spc="-30">
                <a:latin typeface="Calibri" panose="020F0502020204030204" pitchFamily="34" charset="0"/>
                <a:ea typeface="Calibri" panose="020F0502020204030204" pitchFamily="34" charset="0"/>
                <a:cs typeface="Calibri" panose="020F0502020204030204" pitchFamily="34" charset="0"/>
              </a:rPr>
              <a:t> </a:t>
            </a:r>
            <a:r>
              <a:rPr lang="ht" sz="1600" i="1" spc="-10">
                <a:latin typeface="Calibri" panose="020F0502020204030204" pitchFamily="34" charset="0"/>
                <a:ea typeface="Calibri" panose="020F0502020204030204" pitchFamily="34" charset="0"/>
                <a:cs typeface="Calibri" panose="020F0502020204030204" pitchFamily="34" charset="0"/>
              </a:rPr>
              <a:t>2030)</a:t>
            </a:r>
          </a:p>
        </p:txBody>
      </p:sp>
      <p:pic>
        <p:nvPicPr>
          <p:cNvPr id="3074" name="Picture 2" descr="City Seal of Cambridge">
            <a:extLst>
              <a:ext uri="{FF2B5EF4-FFF2-40B4-BE49-F238E27FC236}">
                <a16:creationId xmlns:a16="http://schemas.microsoft.com/office/drawing/2014/main" id="{E1030AE8-562D-5EA0-0F8B-5BB9117932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068" y="1785678"/>
            <a:ext cx="2209800" cy="22002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A49A67-FE7E-C0AD-D924-F34181153615}"/>
              </a:ext>
            </a:extLst>
          </p:cNvPr>
          <p:cNvSpPr txBox="1"/>
          <p:nvPr/>
        </p:nvSpPr>
        <p:spPr bwMode="auto">
          <a:xfrm>
            <a:off x="1121981" y="4276076"/>
            <a:ext cx="1705896" cy="338544"/>
          </a:xfrm>
          <a:prstGeom prst="rect">
            <a:avLst/>
          </a:prstGeom>
          <a:noFill/>
          <a:ln w="9525">
            <a:noFill/>
            <a:miter lim="800000"/>
            <a:headEnd/>
            <a:tailEnd/>
          </a:ln>
          <a:effectLst/>
        </p:spPr>
        <p:txBody>
          <a:bodyPr wrap="none" lIns="91430" tIns="45715" rIns="91430" bIns="45715" rtlCol="0" anchor="t">
            <a:spAutoFit/>
          </a:bodyPr>
          <a:lstStyle/>
          <a:p>
            <a:pPr algn="l" rtl="0"/>
            <a:r>
              <a:rPr lang="ht" sz="1600" b="1"/>
              <a:t>Vil Cambridge</a:t>
            </a:r>
          </a:p>
        </p:txBody>
      </p:sp>
    </p:spTree>
    <p:extLst>
      <p:ext uri="{BB962C8B-B14F-4D97-AF65-F5344CB8AC3E}">
        <p14:creationId xmlns:p14="http://schemas.microsoft.com/office/powerpoint/2010/main" val="263388371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1FB0545-3D5F-B666-7245-6955A4CF8656}"/>
              </a:ext>
            </a:extLst>
          </p:cNvPr>
          <p:cNvSpPr/>
          <p:nvPr/>
        </p:nvSpPr>
        <p:spPr>
          <a:xfrm rot="2826053">
            <a:off x="3285226" y="3303968"/>
            <a:ext cx="1299168" cy="25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ht" sz="1050">
                <a:solidFill>
                  <a:schemeClr val="bg1"/>
                </a:solidFill>
              </a:rPr>
              <a:t> Fulkerson Street </a:t>
            </a:r>
          </a:p>
        </p:txBody>
      </p:sp>
      <p:sp>
        <p:nvSpPr>
          <p:cNvPr id="28" name="Rectangle 27">
            <a:extLst>
              <a:ext uri="{FF2B5EF4-FFF2-40B4-BE49-F238E27FC236}">
                <a16:creationId xmlns:a16="http://schemas.microsoft.com/office/drawing/2014/main" id="{06AE21D1-242F-6635-9A42-1510F3574CF2}"/>
              </a:ext>
            </a:extLst>
          </p:cNvPr>
          <p:cNvSpPr/>
          <p:nvPr/>
        </p:nvSpPr>
        <p:spPr>
          <a:xfrm rot="2653643">
            <a:off x="5562833" y="5576461"/>
            <a:ext cx="1299166" cy="25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ht" sz="1050">
                <a:solidFill>
                  <a:schemeClr val="bg1"/>
                </a:solidFill>
              </a:rPr>
              <a:t> Fulkerson Street </a:t>
            </a:r>
          </a:p>
        </p:txBody>
      </p:sp>
      <p:sp>
        <p:nvSpPr>
          <p:cNvPr id="29" name="Title 1">
            <a:extLst>
              <a:ext uri="{FF2B5EF4-FFF2-40B4-BE49-F238E27FC236}">
                <a16:creationId xmlns:a16="http://schemas.microsoft.com/office/drawing/2014/main" id="{AE78A565-DBC6-4334-95C9-3AB3486E4656}"/>
              </a:ext>
            </a:extLst>
          </p:cNvPr>
          <p:cNvSpPr>
            <a:spLocks noGrp="1"/>
          </p:cNvSpPr>
          <p:nvPr>
            <p:ph type="title"/>
          </p:nvPr>
        </p:nvSpPr>
        <p:spPr/>
        <p:txBody>
          <a:bodyPr rtlCol="0"/>
          <a:lstStyle/>
          <a:p>
            <a:pPr rtl="0"/>
            <a:r>
              <a:rPr lang="ht" sz="2300">
                <a:latin typeface="Calibri"/>
                <a:ea typeface="MS PGothic"/>
              </a:rPr>
              <a:t>135 Fulkerson Street </a:t>
            </a:r>
            <a:br>
              <a:rPr lang="en-US" sz="2300" dirty="0">
                <a:latin typeface="Calibri"/>
                <a:ea typeface="MS PGothic"/>
              </a:rPr>
            </a:br>
            <a:r>
              <a:rPr lang="ht" sz="1800" b="0" i="1">
                <a:latin typeface="Calibri"/>
                <a:ea typeface="MS PGothic"/>
              </a:rPr>
              <a:t>Fason yo Pral Itilize Teren an – Pwosesis Angajman Kominote a</a:t>
            </a:r>
            <a:endParaRPr lang="en-US" sz="1800" dirty="0">
              <a:latin typeface="Calibri"/>
            </a:endParaRPr>
          </a:p>
        </p:txBody>
      </p:sp>
      <p:sp>
        <p:nvSpPr>
          <p:cNvPr id="30" name="Rectangle 29">
            <a:extLst>
              <a:ext uri="{FF2B5EF4-FFF2-40B4-BE49-F238E27FC236}">
                <a16:creationId xmlns:a16="http://schemas.microsoft.com/office/drawing/2014/main" id="{0753AF5A-C342-1AE5-93EE-651907C10B4C}"/>
              </a:ext>
            </a:extLst>
          </p:cNvPr>
          <p:cNvSpPr/>
          <p:nvPr/>
        </p:nvSpPr>
        <p:spPr>
          <a:xfrm rot="20228939">
            <a:off x="2834687" y="4710862"/>
            <a:ext cx="1299168" cy="25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ht" sz="1050">
                <a:solidFill>
                  <a:schemeClr val="bg1"/>
                </a:solidFill>
              </a:rPr>
              <a:t> Charles Street </a:t>
            </a:r>
          </a:p>
        </p:txBody>
      </p:sp>
      <p:sp>
        <p:nvSpPr>
          <p:cNvPr id="4" name="TextBox 3">
            <a:extLst>
              <a:ext uri="{FF2B5EF4-FFF2-40B4-BE49-F238E27FC236}">
                <a16:creationId xmlns:a16="http://schemas.microsoft.com/office/drawing/2014/main" id="{BE9022A4-663B-CAC4-AA45-57FE76E187A7}"/>
              </a:ext>
            </a:extLst>
          </p:cNvPr>
          <p:cNvSpPr txBox="1"/>
          <p:nvPr/>
        </p:nvSpPr>
        <p:spPr bwMode="auto">
          <a:xfrm>
            <a:off x="3401040" y="1717780"/>
            <a:ext cx="5152425" cy="2939266"/>
          </a:xfrm>
          <a:prstGeom prst="rect">
            <a:avLst/>
          </a:prstGeom>
          <a:solidFill>
            <a:schemeClr val="bg1">
              <a:lumMod val="85000"/>
            </a:schemeClr>
          </a:solidFill>
          <a:ln w="9525">
            <a:solidFill>
              <a:schemeClr val="tx1"/>
            </a:solidFill>
            <a:miter lim="800000"/>
            <a:headEnd/>
            <a:tailEnd/>
          </a:ln>
          <a:effectLst/>
        </p:spPr>
        <p:txBody>
          <a:bodyPr wrap="square" rtlCol="0">
            <a:spAutoFit/>
          </a:bodyPr>
          <a:lstStyle/>
          <a:p>
            <a:pPr marL="298450" marR="231775" indent="-285750" rtl="0">
              <a:spcBef>
                <a:spcPts val="600"/>
              </a:spcBef>
              <a:buFont typeface="Wingdings" panose="05000000000000000000" pitchFamily="2" charset="2"/>
              <a:buChar char="§"/>
              <a:tabLst>
                <a:tab pos="461009" algn="l"/>
              </a:tabLst>
            </a:pPr>
            <a:r>
              <a:rPr lang="ht" sz="1600">
                <a:latin typeface="Calibri" panose="020F0502020204030204" pitchFamily="34" charset="0"/>
                <a:ea typeface="Calibri" panose="020F0502020204030204" pitchFamily="34" charset="0"/>
                <a:cs typeface="Calibri" panose="020F0502020204030204" pitchFamily="34" charset="0"/>
              </a:rPr>
              <a:t>Vil la</a:t>
            </a:r>
            <a:r>
              <a:rPr lang="ht" sz="1600" spc="-15">
                <a:latin typeface="Calibri" panose="020F0502020204030204" pitchFamily="34" charset="0"/>
                <a:ea typeface="Calibri" panose="020F0502020204030204" pitchFamily="34" charset="0"/>
                <a:cs typeface="Calibri" panose="020F0502020204030204" pitchFamily="34" charset="0"/>
              </a:rPr>
              <a:t> pran </a:t>
            </a:r>
            <a:r>
              <a:rPr lang="ht" sz="1600">
                <a:latin typeface="Calibri" panose="020F0502020204030204" pitchFamily="34" charset="0"/>
                <a:ea typeface="Calibri" panose="020F0502020204030204" pitchFamily="34" charset="0"/>
                <a:cs typeface="Calibri" panose="020F0502020204030204" pitchFamily="34" charset="0"/>
              </a:rPr>
              <a:t>angajman pou l itilize teren an pou piblik la. </a:t>
            </a:r>
            <a:endParaRPr lang="en-US" sz="1600" i="1" spc="-25"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98450" marR="228600" indent="-285750" rtl="0">
              <a:spcBef>
                <a:spcPts val="605"/>
              </a:spcBef>
              <a:buFont typeface="Wingdings" panose="05000000000000000000" pitchFamily="2" charset="2"/>
              <a:buChar char="§"/>
              <a:tabLst>
                <a:tab pos="391160" algn="l"/>
              </a:tabLst>
            </a:pPr>
            <a:r>
              <a:rPr lang="ht" sz="1600">
                <a:solidFill>
                  <a:schemeClr val="tx1"/>
                </a:solidFill>
                <a:latin typeface="Calibri" panose="020F0502020204030204" pitchFamily="34" charset="0"/>
                <a:ea typeface="Calibri" panose="020F0502020204030204" pitchFamily="34" charset="0"/>
                <a:cs typeface="Calibri" panose="020F0502020204030204" pitchFamily="34" charset="0"/>
              </a:rPr>
              <a:t>Nou bay patisipasyon kominote a enpòtans nan desizyon k ap pran nan kad itilizasyon teren an. </a:t>
            </a:r>
          </a:p>
          <a:p>
            <a:pPr marL="298450" marR="228600" indent="-285750" rtl="0">
              <a:spcBef>
                <a:spcPts val="605"/>
              </a:spcBef>
              <a:buFont typeface="Wingdings" panose="05000000000000000000" pitchFamily="2" charset="2"/>
              <a:buChar char="§"/>
              <a:tabLst>
                <a:tab pos="391160" algn="l"/>
              </a:tabLst>
            </a:pPr>
            <a:r>
              <a:rPr lang="ht" sz="1600">
                <a:solidFill>
                  <a:schemeClr val="tx1"/>
                </a:solidFill>
                <a:latin typeface="Calibri" panose="020F0502020204030204" pitchFamily="34" charset="0"/>
                <a:ea typeface="Calibri" panose="020F0502020204030204" pitchFamily="34" charset="0"/>
                <a:cs typeface="Calibri" panose="020F0502020204030204" pitchFamily="34" charset="0"/>
              </a:rPr>
              <a:t>Nou pa resevwa demann pou kay ak espas ki ouvri, men ap gen anpil opòtinite pou kominote a patisipe lòt fason. </a:t>
            </a:r>
          </a:p>
          <a:p>
            <a:pPr marL="755650" marR="228600" lvl="1" indent="-285750" rtl="0">
              <a:spcBef>
                <a:spcPts val="605"/>
              </a:spcBef>
              <a:buFont typeface="Wingdings" panose="05000000000000000000" pitchFamily="2" charset="2"/>
              <a:buChar char="§"/>
              <a:tabLst>
                <a:tab pos="391160" algn="l"/>
              </a:tabLst>
            </a:pPr>
            <a:r>
              <a:rPr lang="ht" sz="1600" spc="-45">
                <a:solidFill>
                  <a:schemeClr val="tx1"/>
                </a:solidFill>
                <a:latin typeface="Calibri" panose="020F0502020204030204" pitchFamily="34" charset="0"/>
                <a:ea typeface="Calibri" panose="020F0502020204030204" pitchFamily="34" charset="0"/>
                <a:cs typeface="Calibri" panose="020F0502020204030204" pitchFamily="34" charset="0"/>
              </a:rPr>
              <a:t>Pwosesis angajman kominote a ap kòmanse nan lane 2029. </a:t>
            </a:r>
          </a:p>
          <a:p>
            <a:pPr marL="298450" marR="228600" indent="-285750" rtl="0">
              <a:spcBef>
                <a:spcPts val="605"/>
              </a:spcBef>
              <a:buFont typeface="Wingdings" panose="05000000000000000000" pitchFamily="2" charset="2"/>
              <a:buChar char="§"/>
              <a:tabLst>
                <a:tab pos="391160" algn="l"/>
              </a:tabLst>
            </a:pPr>
            <a:r>
              <a:rPr lang="ht" sz="1600" spc="-10">
                <a:latin typeface="Calibri" panose="020F0502020204030204" pitchFamily="34" charset="0"/>
                <a:ea typeface="Calibri" panose="020F0502020204030204" pitchFamily="34" charset="0"/>
                <a:cs typeface="Calibri" panose="020F0502020204030204" pitchFamily="34" charset="0"/>
              </a:rPr>
              <a:t>Patisipe nan pwosesis la - fè nou konnen sa w panse!</a:t>
            </a:r>
            <a:endParaRPr lang="en-US" sz="1600" i="1" spc="-10" dirty="0">
              <a:latin typeface="Calibri" panose="020F0502020204030204" pitchFamily="34" charset="0"/>
              <a:ea typeface="Calibri" panose="020F0502020204030204" pitchFamily="34" charset="0"/>
              <a:cs typeface="Calibri" panose="020F0502020204030204" pitchFamily="34" charset="0"/>
            </a:endParaRPr>
          </a:p>
          <a:p>
            <a:pPr marL="12700" marR="228600" rtl="0">
              <a:spcBef>
                <a:spcPts val="605"/>
              </a:spcBef>
              <a:tabLst>
                <a:tab pos="391160" algn="l"/>
              </a:tabLst>
            </a:pPr>
            <a:endParaRPr lang="en-US" sz="1600" i="1" spc="-10" dirty="0">
              <a:latin typeface="Calibri" panose="020F0502020204030204" pitchFamily="34" charset="0"/>
              <a:ea typeface="Calibri" panose="020F0502020204030204" pitchFamily="34" charset="0"/>
              <a:cs typeface="Calibri" panose="020F0502020204030204" pitchFamily="34" charset="0"/>
            </a:endParaRPr>
          </a:p>
        </p:txBody>
      </p:sp>
      <p:pic>
        <p:nvPicPr>
          <p:cNvPr id="3076" name="Picture 4" descr="FCSD3 Seeks Public Input - Florence County School District Three">
            <a:extLst>
              <a:ext uri="{FF2B5EF4-FFF2-40B4-BE49-F238E27FC236}">
                <a16:creationId xmlns:a16="http://schemas.microsoft.com/office/drawing/2014/main" id="{7FBCC412-285B-B055-8147-7E55F9BA30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161" y="2161165"/>
            <a:ext cx="2498660" cy="2375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226903"/>
      </p:ext>
    </p:extLst>
  </p:cSld>
  <p:clrMapOvr>
    <a:masterClrMapping/>
  </p:clrMapOvr>
  <p:transition/>
</p:sld>
</file>

<file path=ppt/theme/theme1.xml><?xml version="1.0" encoding="utf-8"?>
<a:theme xmlns:a="http://schemas.openxmlformats.org/drawingml/2006/main" name="Eversource Energy PP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rgbClr val="FFFFCC"/>
        </a:solidFill>
        <a:ln w="9525">
          <a:solidFill>
            <a:schemeClr val="tx1"/>
          </a:solidFill>
          <a:miter lim="800000"/>
          <a:headEnd/>
          <a:tailEnd/>
        </a:ln>
        <a:effectLst/>
      </a:spPr>
      <a:bodyPr wrap="square" lIns="91430" tIns="45715" rIns="91430" bIns="45715">
        <a:spAutoFit/>
      </a:bodyPr>
      <a:lstStyle>
        <a:defPPr algn="l">
          <a:defRPr sz="1200" b="1" u="sng" dirty="0"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versource Energy PPT Theme" id="{E07162BC-424A-475F-B52F-E7D4222B835A}" vid="{B7E2B94A-506A-4014-AE3C-97C295AA85B3}"/>
    </a:ext>
  </a:extLst>
</a:theme>
</file>

<file path=ppt/theme/theme2.xml><?xml version="1.0" encoding="utf-8"?>
<a:theme xmlns:a="http://schemas.openxmlformats.org/drawingml/2006/main" name="4_NSTAR_Top_Blue-Red">
  <a:themeElements>
    <a:clrScheme name="4_NSTAR_Top_Blue-Re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NSTAR_Top_Blue-Red">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ea typeface="MS PGothic" pitchFamily="34" charset="-128"/>
          </a:defRPr>
        </a:defPPr>
      </a:lstStyle>
    </a:lnDef>
  </a:objectDefaults>
  <a:extraClrSchemeLst>
    <a:extraClrScheme>
      <a:clrScheme name="4_NSTAR_Top_Blue-Re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NSTAR_Top_Blue-Re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NSTAR_Top_Blue-Re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NSTAR_Top_Blue-Re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NSTAR_Top_Blue-Re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NSTAR_Top_Blue-Re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NSTAR_Top_Blue-Re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NSTAR_Top_Blue-Red">
  <a:themeElements>
    <a:clrScheme name="4_NSTAR_Top_Blue-Re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NSTAR_Top_Blue-Red">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ea typeface="MS PGothic" pitchFamily="34" charset="-128"/>
          </a:defRPr>
        </a:defPPr>
      </a:lstStyle>
    </a:lnDef>
  </a:objectDefaults>
  <a:extraClrSchemeLst>
    <a:extraClrScheme>
      <a:clrScheme name="4_NSTAR_Top_Blue-Re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NSTAR_Top_Blue-Re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NSTAR_Top_Blue-Re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NSTAR_Top_Blue-Re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NSTAR_Top_Blue-Re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NSTAR_Top_Blue-Re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NSTAR_Top_Blue-Re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NSTAR_Top_Blue-Red">
  <a:themeElements>
    <a:clrScheme name="4_NSTAR_Top_Blue-Re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NSTAR_Top_Blue-Red">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ea typeface="MS PGothic" pitchFamily="34" charset="-128"/>
          </a:defRPr>
        </a:defPPr>
      </a:lstStyle>
    </a:lnDef>
  </a:objectDefaults>
  <a:extraClrSchemeLst>
    <a:extraClrScheme>
      <a:clrScheme name="4_NSTAR_Top_Blue-Re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NSTAR_Top_Blue-Re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NSTAR_Top_Blue-Re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NSTAR_Top_Blue-Re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NSTAR_Top_Blue-Re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NSTAR_Top_Blue-Re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NSTAR_Top_Blue-Re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Eversource Energy PP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rgbClr val="FFFFCC"/>
        </a:solidFill>
        <a:ln w="9525">
          <a:solidFill>
            <a:schemeClr val="tx1"/>
          </a:solidFill>
          <a:miter lim="800000"/>
          <a:headEnd/>
          <a:tailEnd/>
        </a:ln>
        <a:effectLst/>
      </a:spPr>
      <a:bodyPr wrap="square" lIns="91430" tIns="45715" rIns="91430" bIns="45715">
        <a:spAutoFit/>
      </a:bodyPr>
      <a:lstStyle>
        <a:defPPr algn="l">
          <a:defRPr sz="1200" b="1" u="sng" dirty="0"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versource Energy PPT Theme" id="{E07162BC-424A-475F-B52F-E7D4222B835A}" vid="{B7E2B94A-506A-4014-AE3C-97C295AA85B3}"/>
    </a:ext>
  </a:extLst>
</a:theme>
</file>

<file path=ppt/theme/theme6.xml><?xml version="1.0" encoding="utf-8"?>
<a:theme xmlns:a="http://schemas.openxmlformats.org/drawingml/2006/main" name="7_NSTAR_Top_Blue-Red">
  <a:themeElements>
    <a:clrScheme name="4_NSTAR_Top_Blue-Re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NSTAR_Top_Blue-Red">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ea typeface="MS PGothic" pitchFamily="34" charset="-128"/>
          </a:defRPr>
        </a:defPPr>
      </a:lstStyle>
    </a:lnDef>
  </a:objectDefaults>
  <a:extraClrSchemeLst>
    <a:extraClrScheme>
      <a:clrScheme name="4_NSTAR_Top_Blue-Re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NSTAR_Top_Blue-Re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NSTAR_Top_Blue-Re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NSTAR_Top_Blue-Re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NSTAR_Top_Blue-Re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NSTAR_Top_Blue-Re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NSTAR_Top_Blue-Re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63d31250-ea00-458f-94f6-af4a64f37f97" xsi:nil="true"/>
    <_Flow_SignoffStatus xmlns="3f57c029-4172-4978-beea-5d0a807b1866" xsi:nil="true"/>
    <_ip_UnifiedCompliancePolicyProperties xmlns="http://schemas.microsoft.com/sharepoint/v3" xsi:nil="true"/>
    <lcf76f155ced4ddcb4097134ff3c332f xmlns="3f57c029-4172-4978-beea-5d0a807b1866">
      <Terms xmlns="http://schemas.microsoft.com/office/infopath/2007/PartnerControls"/>
    </lcf76f155ced4ddcb4097134ff3c332f>
    <KeyInitiatives xmlns="3f57c029-4172-4978-beea-5d0a807b186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5D8E7F3901BA4198A78AEA6BCADB18" ma:contentTypeVersion="22" ma:contentTypeDescription="Create a new document." ma:contentTypeScope="" ma:versionID="fbf85d6935fad62df4b0fdc695243b8b">
  <xsd:schema xmlns:xsd="http://www.w3.org/2001/XMLSchema" xmlns:xs="http://www.w3.org/2001/XMLSchema" xmlns:p="http://schemas.microsoft.com/office/2006/metadata/properties" xmlns:ns1="http://schemas.microsoft.com/sharepoint/v3" xmlns:ns2="3f57c029-4172-4978-beea-5d0a807b1866" xmlns:ns3="c01bed9e-86f4-4c87-9749-8c9a947310be" xmlns:ns4="63d31250-ea00-458f-94f6-af4a64f37f97" targetNamespace="http://schemas.microsoft.com/office/2006/metadata/properties" ma:root="true" ma:fieldsID="cb02c6f071ff1ca523e6637975397d05" ns1:_="" ns2:_="" ns3:_="" ns4:_="">
    <xsd:import namespace="http://schemas.microsoft.com/sharepoint/v3"/>
    <xsd:import namespace="3f57c029-4172-4978-beea-5d0a807b1866"/>
    <xsd:import namespace="c01bed9e-86f4-4c87-9749-8c9a947310be"/>
    <xsd:import namespace="63d31250-ea00-458f-94f6-af4a64f37f9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_Flow_SignoffStatus" minOccurs="0"/>
                <xsd:element ref="ns1:_ip_UnifiedCompliancePolicyProperties" minOccurs="0"/>
                <xsd:element ref="ns1:_ip_UnifiedCompliancePolicyUIAction" minOccurs="0"/>
                <xsd:element ref="ns2:MediaLengthInSeconds" minOccurs="0"/>
                <xsd:element ref="ns2:KeyInitiative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57c029-4172-4978-beea-5d0a807b18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KeyInitiatives" ma:index="24" nillable="true" ma:displayName="Category" ma:format="Dropdown" ma:internalName="KeyInitiatives">
      <xsd:simpleType>
        <xsd:restriction base="dms:Choice">
          <xsd:enumeration value="Key Initiative"/>
          <xsd:enumeration value="Process/Protocol"/>
          <xsd:enumeration value="Collateral"/>
          <xsd:enumeration value="Admin"/>
          <xsd:enumeration value="Reports"/>
          <xsd:enumeration value="Misc"/>
        </xsd:restrictio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8c73404c-21bf-4c61-9cc0-b139490ad1d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1bed9e-86f4-4c87-9749-8c9a947310b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d31250-ea00-458f-94f6-af4a64f37f97"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2a826536-7231-4b8f-8304-7273a92c3413}" ma:internalName="TaxCatchAll" ma:showField="CatchAllData" ma:web="c01bed9e-86f4-4c87-9749-8c9a94731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7BBC94-B2B1-44B9-A55E-EA7C043E1F1D}">
  <ds:schemaRefs>
    <ds:schemaRef ds:uri="3f57c029-4172-4978-beea-5d0a807b1866"/>
    <ds:schemaRef ds:uri="63d31250-ea00-458f-94f6-af4a64f37f97"/>
    <ds:schemaRef ds:uri="c01bed9e-86f4-4c87-9749-8c9a947310b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70AF33A-D199-4D65-B271-C12E700E9F0D}">
  <ds:schemaRefs>
    <ds:schemaRef ds:uri="http://schemas.microsoft.com/sharepoint/v3/contenttype/forms"/>
  </ds:schemaRefs>
</ds:datastoreItem>
</file>

<file path=customXml/itemProps3.xml><?xml version="1.0" encoding="utf-8"?>
<ds:datastoreItem xmlns:ds="http://schemas.openxmlformats.org/officeDocument/2006/customXml" ds:itemID="{82ED0E99-5ADC-4AE8-80D4-9606493B614D}">
  <ds:schemaRefs>
    <ds:schemaRef ds:uri="3f57c029-4172-4978-beea-5d0a807b1866"/>
    <ds:schemaRef ds:uri="63d31250-ea00-458f-94f6-af4a64f37f97"/>
    <ds:schemaRef ds:uri="c01bed9e-86f4-4c87-9749-8c9a947310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Eversource Energy PPT Theme</Template>
  <TotalTime>64</TotalTime>
  <Words>1156</Words>
  <Application>Microsoft Macintosh PowerPoint</Application>
  <PresentationFormat>On-screen Show (4:3)</PresentationFormat>
  <Paragraphs>133</Paragraphs>
  <Slides>10</Slides>
  <Notes>3</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10</vt:i4>
      </vt:variant>
    </vt:vector>
  </HeadingPairs>
  <TitlesOfParts>
    <vt:vector size="24" baseType="lpstr">
      <vt:lpstr>Arial</vt:lpstr>
      <vt:lpstr>Calibri</vt:lpstr>
      <vt:lpstr>Franklin Gothic Book</vt:lpstr>
      <vt:lpstr>Franklin Gothic Demi</vt:lpstr>
      <vt:lpstr>Times New Roman</vt:lpstr>
      <vt:lpstr>Trebuchet MS</vt:lpstr>
      <vt:lpstr>Verdana</vt:lpstr>
      <vt:lpstr>Wingdings</vt:lpstr>
      <vt:lpstr>Eversource Energy PPT Theme</vt:lpstr>
      <vt:lpstr>4_NSTAR_Top_Blue-Red</vt:lpstr>
      <vt:lpstr>5_NSTAR_Top_Blue-Red</vt:lpstr>
      <vt:lpstr>6_NSTAR_Top_Blue-Red</vt:lpstr>
      <vt:lpstr>1_Eversource Energy PPT Theme</vt:lpstr>
      <vt:lpstr>7_NSTAR_Top_Blue-Red</vt:lpstr>
      <vt:lpstr>Pwojè Kouran Nan Greater Cambridge (GCEP)   Mizajou pou Kominote a </vt:lpstr>
      <vt:lpstr>Rapèl Konsènan Detay Pwojè a  Pwopozisyon pou Nouvo Estation, Nouvo Liy Transpò</vt:lpstr>
      <vt:lpstr>Kalandriye Règleman &amp; Pwochen Etap </vt:lpstr>
      <vt:lpstr>Dènye Enfòmasyon: Premye Wout soti Kendall Sq pou rive Union Sq. Wout S15 ak lòt opsyon an suiv chemen RR / Grand Junction Corridor, South Street</vt:lpstr>
      <vt:lpstr>Dènye Enfòmasyon Konsènan Boston Properties</vt:lpstr>
      <vt:lpstr>Dat Enpòtan pou 135 Fulkerson  Yo Pran Angajman, Yo Kenbe Angajman </vt:lpstr>
      <vt:lpstr>135 Fulkerson Street  Itilizasyon Pandan Pwojè Konstriksyon (~ 2024 - 2030)</vt:lpstr>
      <vt:lpstr>135 Fulkerson Street  Fason Vil la ap Itilize Teren an  </vt:lpstr>
      <vt:lpstr>135 Fulkerson Street  Fason yo Pral Itilize Teren an – Pwosesis Angajman Kominote 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GCEP Maps</dc:title>
  <dc:creator>Eric Sacchetti</dc:creator>
  <cp:lastModifiedBy>Hitomi Fukui</cp:lastModifiedBy>
  <cp:revision>16</cp:revision>
  <dcterms:created xsi:type="dcterms:W3CDTF">2023-09-12T19:09:38Z</dcterms:created>
  <dcterms:modified xsi:type="dcterms:W3CDTF">2023-10-02T17:24:11Z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0x0101000D5D8E7F3901BA4198A78AEA6BCADB18</vt:lpwstr>
  </property>
  <property fmtid="{D5CDD505-2E9C-101B-9397-08002B2CF9AE}" pid="3" name="MediaServiceImageTags">
    <vt:lpwstr/>
  </property>
</Properties>
</file>